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ags/tag5.xml" ContentType="application/vnd.openxmlformats-officedocument.presentationml.tags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tags/tag10.xml" ContentType="application/vnd.openxmlformats-officedocument.presentationml.tags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tags/tag11.xml" ContentType="application/vnd.openxmlformats-officedocument.presentationml.tags+xml"/>
  <Override PartName="/ppt/notesSlides/notesSlide9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1" r:id="rId2"/>
    <p:sldMasterId id="2147483712" r:id="rId3"/>
  </p:sldMasterIdLst>
  <p:notesMasterIdLst>
    <p:notesMasterId r:id="rId27"/>
  </p:notesMasterIdLst>
  <p:sldIdLst>
    <p:sldId id="259" r:id="rId4"/>
    <p:sldId id="2147375291" r:id="rId5"/>
    <p:sldId id="9530" r:id="rId6"/>
    <p:sldId id="9543" r:id="rId7"/>
    <p:sldId id="262" r:id="rId8"/>
    <p:sldId id="9531" r:id="rId9"/>
    <p:sldId id="2147375481" r:id="rId10"/>
    <p:sldId id="2147375365" r:id="rId11"/>
    <p:sldId id="2147375438" r:id="rId12"/>
    <p:sldId id="2147375439" r:id="rId13"/>
    <p:sldId id="2147375440" r:id="rId14"/>
    <p:sldId id="2147375442" r:id="rId15"/>
    <p:sldId id="2147375480" r:id="rId16"/>
    <p:sldId id="9538" r:id="rId17"/>
    <p:sldId id="1541" r:id="rId18"/>
    <p:sldId id="1542" r:id="rId19"/>
    <p:sldId id="1543" r:id="rId20"/>
    <p:sldId id="1544" r:id="rId21"/>
    <p:sldId id="1545" r:id="rId22"/>
    <p:sldId id="9539" r:id="rId23"/>
    <p:sldId id="9540" r:id="rId24"/>
    <p:sldId id="296" r:id="rId25"/>
    <p:sldId id="435" r:id="rId26"/>
  </p:sldIdLst>
  <p:sldSz cx="18288000" cy="10287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003E"/>
    <a:srgbClr val="000000"/>
    <a:srgbClr val="909090"/>
    <a:srgbClr val="EEE68E"/>
    <a:srgbClr val="BFB21C"/>
    <a:srgbClr val="DEDEDE"/>
    <a:srgbClr val="989898"/>
    <a:srgbClr val="FFFFFF"/>
    <a:srgbClr val="FFF5FA"/>
    <a:srgbClr val="CCF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904" autoAdjust="0"/>
  </p:normalViewPr>
  <p:slideViewPr>
    <p:cSldViewPr snapToGrid="0">
      <p:cViewPr varScale="1">
        <p:scale>
          <a:sx n="70" d="100"/>
          <a:sy n="70" d="100"/>
        </p:scale>
        <p:origin x="74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gs" Target="tags/tag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1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2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3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4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5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6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7.xlsx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8.xlsx"/><Relationship Id="rId1" Type="http://schemas.openxmlformats.org/officeDocument/2006/relationships/themeOverride" Target="../theme/themeOverrid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2</c:v>
                </c:pt>
              </c:strCache>
            </c:strRef>
          </c:tx>
          <c:spPr>
            <a:solidFill>
              <a:srgbClr val="0000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6.9493119738182701E-2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lang="en-GB" sz="1197" b="0" i="1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0" i="1">
                        <a:solidFill>
                          <a:schemeClr val="tx1"/>
                        </a:solidFill>
                      </a:rPr>
                      <a:t>82%</a:t>
                    </a:r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EBBF-441B-AFC9-524E34586454}"/>
                </c:ext>
              </c:extLst>
            </c:dLbl>
            <c:dLbl>
              <c:idx val="1"/>
              <c:layout>
                <c:manualLayout>
                  <c:x val="-6.7286988952843602E-2"/>
                  <c:y val="-1.5079260530461699E-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lang="en-GB" sz="1197" b="0" i="1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0" i="1">
                        <a:solidFill>
                          <a:schemeClr val="tx1"/>
                        </a:solidFill>
                      </a:rPr>
                      <a:t>81%</a:t>
                    </a:r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EBBF-441B-AFC9-524E34586454}"/>
                </c:ext>
              </c:extLst>
            </c:dLbl>
            <c:dLbl>
              <c:idx val="2"/>
              <c:layout>
                <c:manualLayout>
                  <c:x val="-6.8390054345513096E-2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lang="en-GB" sz="1197" b="0" i="1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0" i="1">
                        <a:solidFill>
                          <a:schemeClr val="tx1"/>
                        </a:solidFill>
                      </a:rPr>
                      <a:t>39%</a:t>
                    </a:r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EBBF-441B-AFC9-524E34586454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BBF-441B-AFC9-524E34586454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BBF-441B-AFC9-524E3458645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1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Foglio1!$A$2:$A$6</c:f>
              <c:numCache>
                <c:formatCode>General</c:formatCode>
                <c:ptCount val="5"/>
              </c:numCache>
            </c:numRef>
          </c:cat>
          <c:val>
            <c:numRef>
              <c:f>Foglio1!$B$2:$B$6</c:f>
              <c:numCache>
                <c:formatCode>_-* #,##0.00\ [$€-410]_-;\-* #,##0.00\ [$€-410]_-;_-* "-"??\ [$€-410]_-;_-@_-</c:formatCode>
                <c:ptCount val="5"/>
                <c:pt idx="0">
                  <c:v>939.88733698587851</c:v>
                </c:pt>
                <c:pt idx="1">
                  <c:v>802.09424083769636</c:v>
                </c:pt>
                <c:pt idx="2">
                  <c:v>534.20669577874821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BBF-441B-AFC9-524E34586454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rgbClr val="FEFB00"/>
            </a:solidFill>
            <a:ln>
              <a:solidFill>
                <a:srgbClr val="FEFB00">
                  <a:lumMod val="75000"/>
                </a:srgbClr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-7.1552495216094469E-2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lang="en-GB" sz="1197" b="0" i="1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/>
                      <a:t>18%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ct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EBBF-441B-AFC9-524E34586454}"/>
                </c:ext>
              </c:extLst>
            </c:dLbl>
            <c:dLbl>
              <c:idx val="1"/>
              <c:layout>
                <c:manualLayout>
                  <c:x val="-6.778657441524745E-2"/>
                  <c:y val="-1.5717208730129572E-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lang="en-GB" sz="1197" b="0" i="1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/>
                      <a:t>19%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ct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EBBF-441B-AFC9-524E34586454}"/>
                </c:ext>
              </c:extLst>
            </c:dLbl>
            <c:dLbl>
              <c:idx val="2"/>
              <c:layout>
                <c:manualLayout>
                  <c:x val="-6.9292942735586269E-2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lang="en-GB" sz="1197" b="0" i="1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/>
                      <a:t>61%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ct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EBBF-441B-AFC9-524E34586454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BBF-441B-AFC9-524E34586454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EBBF-441B-AFC9-524E3458645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1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Foglio1!$A$2:$A$6</c:f>
              <c:numCache>
                <c:formatCode>General</c:formatCode>
                <c:ptCount val="5"/>
              </c:numCache>
            </c:numRef>
          </c:cat>
          <c:val>
            <c:numRef>
              <c:f>Foglio1!$C$2:$C$6</c:f>
              <c:numCache>
                <c:formatCode>_-* #,##0.00\ [$€-410]_-;\-* #,##0.00\ [$€-410]_-;_-* "-"??\ [$€-410]_-;_-@_-</c:formatCode>
                <c:ptCount val="5"/>
                <c:pt idx="0">
                  <c:v>202.94775831468476</c:v>
                </c:pt>
                <c:pt idx="1">
                  <c:v>189.17975567190226</c:v>
                </c:pt>
                <c:pt idx="2">
                  <c:v>820.23289665211064</c:v>
                </c:pt>
                <c:pt idx="3">
                  <c:v>2777.0371604732545</c:v>
                </c:pt>
                <c:pt idx="4">
                  <c:v>3969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EBBF-441B-AFC9-524E34586454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serie3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0222631918705799E-17"/>
                  <c:y val="-4.832121202282489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>
                      <a:defRPr lang="en-GB" sz="18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1.145 </a:t>
                    </a:r>
                    <a:r>
                      <a: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B€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C-EBBF-441B-AFC9-524E34586454}"/>
                </c:ext>
              </c:extLst>
            </c:dLbl>
            <c:dLbl>
              <c:idx val="1"/>
              <c:layout>
                <c:manualLayout>
                  <c:x val="4.0445263837411599E-17"/>
                  <c:y val="-4.832121202282489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>
                      <a:defRPr lang="en-GB" sz="18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990 </a:t>
                    </a:r>
                    <a:r>
                      <a:rPr lang="en-US" sz="1200" b="0" i="0" u="none" strike="noStrike" kern="1200" baseline="0" dirty="0">
                        <a:solidFill>
                          <a:srgbClr val="21212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rPr>
                      <a:t>B€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D-EBBF-441B-AFC9-524E34586454}"/>
                </c:ext>
              </c:extLst>
            </c:dLbl>
            <c:dLbl>
              <c:idx val="2"/>
              <c:layout>
                <c:manualLayout>
                  <c:x val="-8.08905276748266E-17"/>
                  <c:y val="-6.910270761756649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lang="en-GB" sz="1800" b="1" i="0" u="none" strike="noStrike" kern="1200" baseline="0">
                        <a:solidFill>
                          <a:srgbClr val="21212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1.355</a:t>
                    </a:r>
                    <a:r>
                      <a:rPr lang="en-US" sz="2800" b="1" i="0" u="none" strike="noStrike" kern="1200" baseline="0" dirty="0">
                        <a:solidFill>
                          <a:srgbClr val="21212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en-US" sz="1200" b="0" i="0" u="none" strike="noStrike" kern="1200" baseline="0" dirty="0">
                        <a:solidFill>
                          <a:srgbClr val="21212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rPr>
                      <a:t>B€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E-EBBF-441B-AFC9-524E34586454}"/>
                </c:ext>
              </c:extLst>
            </c:dLbl>
            <c:dLbl>
              <c:idx val="3"/>
              <c:layout>
                <c:manualLayout>
                  <c:x val="-4.3427771526724599E-8"/>
                  <c:y val="-6.012663128482970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lang="en-GB" sz="1800" b="1" i="0" u="none" strike="noStrike" kern="1200" baseline="0">
                        <a:solidFill>
                          <a:srgbClr val="21212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2.775</a:t>
                    </a:r>
                    <a:r>
                      <a:rPr lang="en-US" sz="2800" b="1" i="0" u="none" strike="noStrike" kern="1200" baseline="0" dirty="0">
                        <a:solidFill>
                          <a:srgbClr val="21212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en-US" sz="1200" b="0" i="0" u="none" strike="noStrike" kern="1200" baseline="0" dirty="0">
                        <a:solidFill>
                          <a:srgbClr val="21212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rPr>
                      <a:t>B€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0163809553589"/>
                      <c:h val="8.5447080998449207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F-EBBF-441B-AFC9-524E34586454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EBBF-441B-AFC9-524E3458645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sz="1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0"/>
              </c:ext>
            </c:extLst>
          </c:dLbls>
          <c:cat>
            <c:numRef>
              <c:f>Foglio1!$A$2:$A$6</c:f>
              <c:numCache>
                <c:formatCode>General</c:formatCode>
                <c:ptCount val="5"/>
              </c:numCache>
            </c:numRef>
          </c:cat>
          <c:val>
            <c:numRef>
              <c:f>Foglio1!$D$2:$D$6</c:f>
              <c:numCache>
                <c:formatCode>_-* #,##0.00\ [$€-410]_-;\-* #,##0.00\ [$€-410]_-;_-* "-"??\ [$€-410]_-;_-@_-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EBBF-441B-AFC9-524E345864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11434152"/>
        <c:axId val="2111437512"/>
      </c:barChart>
      <c:catAx>
        <c:axId val="21114341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2111437512"/>
        <c:crosses val="autoZero"/>
        <c:auto val="1"/>
        <c:lblAlgn val="ctr"/>
        <c:lblOffset val="100"/>
        <c:noMultiLvlLbl val="0"/>
      </c:catAx>
      <c:valAx>
        <c:axId val="2111437512"/>
        <c:scaling>
          <c:orientation val="minMax"/>
        </c:scaling>
        <c:delete val="1"/>
        <c:axPos val="l"/>
        <c:numFmt formatCode="_-* #,##0.00\ [$€-410]_-;\-* #,##0.00\ [$€-410]_-;_-* &quot;-&quot;??\ [$€-410]_-;_-@_-" sourceLinked="1"/>
        <c:majorTickMark val="out"/>
        <c:minorTickMark val="none"/>
        <c:tickLblPos val="nextTo"/>
        <c:crossAx val="2111434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Valori Y</c:v>
                </c:pt>
              </c:strCache>
            </c:strRef>
          </c:tx>
          <c:spPr>
            <a:ln w="635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Foglio1!$A$2:$A$1002</c:f>
              <c:numCache>
                <c:formatCode>General</c:formatCode>
                <c:ptCount val="1001"/>
                <c:pt idx="0">
                  <c:v>-50</c:v>
                </c:pt>
                <c:pt idx="1">
                  <c:v>-49.9</c:v>
                </c:pt>
                <c:pt idx="2">
                  <c:v>-49.8</c:v>
                </c:pt>
                <c:pt idx="3">
                  <c:v>-49.7</c:v>
                </c:pt>
                <c:pt idx="4">
                  <c:v>-49.6</c:v>
                </c:pt>
                <c:pt idx="5">
                  <c:v>-49.5</c:v>
                </c:pt>
                <c:pt idx="6">
                  <c:v>-49.4</c:v>
                </c:pt>
                <c:pt idx="7">
                  <c:v>-49.3</c:v>
                </c:pt>
                <c:pt idx="8">
                  <c:v>-49.2</c:v>
                </c:pt>
                <c:pt idx="9">
                  <c:v>-49.1</c:v>
                </c:pt>
                <c:pt idx="10">
                  <c:v>-49</c:v>
                </c:pt>
                <c:pt idx="11">
                  <c:v>-48.9</c:v>
                </c:pt>
                <c:pt idx="12">
                  <c:v>-48.8</c:v>
                </c:pt>
                <c:pt idx="13">
                  <c:v>-48.7</c:v>
                </c:pt>
                <c:pt idx="14">
                  <c:v>-48.6</c:v>
                </c:pt>
                <c:pt idx="15">
                  <c:v>-48.5</c:v>
                </c:pt>
                <c:pt idx="16">
                  <c:v>-48.4</c:v>
                </c:pt>
                <c:pt idx="17">
                  <c:v>-48.3</c:v>
                </c:pt>
                <c:pt idx="18">
                  <c:v>-48.2</c:v>
                </c:pt>
                <c:pt idx="19">
                  <c:v>-48.1</c:v>
                </c:pt>
                <c:pt idx="20">
                  <c:v>-48</c:v>
                </c:pt>
                <c:pt idx="21">
                  <c:v>-47.9</c:v>
                </c:pt>
                <c:pt idx="22">
                  <c:v>-47.8</c:v>
                </c:pt>
                <c:pt idx="23">
                  <c:v>-47.7</c:v>
                </c:pt>
                <c:pt idx="24">
                  <c:v>-47.6</c:v>
                </c:pt>
                <c:pt idx="25">
                  <c:v>-47.5</c:v>
                </c:pt>
                <c:pt idx="26">
                  <c:v>-47.4</c:v>
                </c:pt>
                <c:pt idx="27">
                  <c:v>-47.3</c:v>
                </c:pt>
                <c:pt idx="28">
                  <c:v>-47.2</c:v>
                </c:pt>
                <c:pt idx="29">
                  <c:v>-47.1</c:v>
                </c:pt>
                <c:pt idx="30">
                  <c:v>-47</c:v>
                </c:pt>
                <c:pt idx="31">
                  <c:v>-46.9</c:v>
                </c:pt>
                <c:pt idx="32">
                  <c:v>-46.799999999999898</c:v>
                </c:pt>
                <c:pt idx="33">
                  <c:v>-46.7</c:v>
                </c:pt>
                <c:pt idx="34">
                  <c:v>-46.6</c:v>
                </c:pt>
                <c:pt idx="35">
                  <c:v>-46.5</c:v>
                </c:pt>
                <c:pt idx="36">
                  <c:v>-46.399999999999899</c:v>
                </c:pt>
                <c:pt idx="37">
                  <c:v>-46.299999999999898</c:v>
                </c:pt>
                <c:pt idx="38">
                  <c:v>-46.2</c:v>
                </c:pt>
                <c:pt idx="39">
                  <c:v>-46.099999999999902</c:v>
                </c:pt>
                <c:pt idx="40">
                  <c:v>-45.999999999999901</c:v>
                </c:pt>
                <c:pt idx="41">
                  <c:v>-45.899999999999899</c:v>
                </c:pt>
                <c:pt idx="42">
                  <c:v>-45.799999999999898</c:v>
                </c:pt>
                <c:pt idx="43">
                  <c:v>-45.699999999999903</c:v>
                </c:pt>
                <c:pt idx="44">
                  <c:v>-45.599999999999902</c:v>
                </c:pt>
                <c:pt idx="45">
                  <c:v>-45.499999999999901</c:v>
                </c:pt>
                <c:pt idx="46">
                  <c:v>-45.399999999999899</c:v>
                </c:pt>
                <c:pt idx="47">
                  <c:v>-45.299999999999898</c:v>
                </c:pt>
                <c:pt idx="48">
                  <c:v>-45.199999999999903</c:v>
                </c:pt>
                <c:pt idx="49">
                  <c:v>-45.099999999999902</c:v>
                </c:pt>
                <c:pt idx="50">
                  <c:v>-44.999999999999901</c:v>
                </c:pt>
                <c:pt idx="51">
                  <c:v>-44.899999999999899</c:v>
                </c:pt>
                <c:pt idx="52">
                  <c:v>-44.799999999999898</c:v>
                </c:pt>
                <c:pt idx="53">
                  <c:v>-44.699999999999903</c:v>
                </c:pt>
                <c:pt idx="54">
                  <c:v>-44.599999999999902</c:v>
                </c:pt>
                <c:pt idx="55">
                  <c:v>-44.499999999999901</c:v>
                </c:pt>
                <c:pt idx="56">
                  <c:v>-44.399999999999899</c:v>
                </c:pt>
                <c:pt idx="57">
                  <c:v>-44.299999999999898</c:v>
                </c:pt>
                <c:pt idx="58">
                  <c:v>-44.199999999999903</c:v>
                </c:pt>
                <c:pt idx="59">
                  <c:v>-44.099999999999902</c:v>
                </c:pt>
                <c:pt idx="60">
                  <c:v>-43.999999999999901</c:v>
                </c:pt>
                <c:pt idx="61">
                  <c:v>-43.899999999999899</c:v>
                </c:pt>
                <c:pt idx="62">
                  <c:v>-43.799999999999898</c:v>
                </c:pt>
                <c:pt idx="63">
                  <c:v>-43.699999999999903</c:v>
                </c:pt>
                <c:pt idx="64">
                  <c:v>-43.599999999999902</c:v>
                </c:pt>
                <c:pt idx="65">
                  <c:v>-43.499999999999901</c:v>
                </c:pt>
                <c:pt idx="66">
                  <c:v>-43.399999999999899</c:v>
                </c:pt>
                <c:pt idx="67">
                  <c:v>-43.299999999999898</c:v>
                </c:pt>
                <c:pt idx="68">
                  <c:v>-43.199999999999903</c:v>
                </c:pt>
                <c:pt idx="69">
                  <c:v>-43.099999999999902</c:v>
                </c:pt>
                <c:pt idx="70">
                  <c:v>-42.999999999999901</c:v>
                </c:pt>
                <c:pt idx="71">
                  <c:v>-42.899999999999899</c:v>
                </c:pt>
                <c:pt idx="72">
                  <c:v>-42.799999999999898</c:v>
                </c:pt>
                <c:pt idx="73">
                  <c:v>-42.699999999999903</c:v>
                </c:pt>
                <c:pt idx="74">
                  <c:v>-42.599999999999902</c:v>
                </c:pt>
                <c:pt idx="75">
                  <c:v>-42.499999999999901</c:v>
                </c:pt>
                <c:pt idx="76">
                  <c:v>-42.399999999999899</c:v>
                </c:pt>
                <c:pt idx="77">
                  <c:v>-42.299999999999898</c:v>
                </c:pt>
                <c:pt idx="78">
                  <c:v>-42.199999999999903</c:v>
                </c:pt>
                <c:pt idx="79">
                  <c:v>-42.099999999999902</c:v>
                </c:pt>
                <c:pt idx="80">
                  <c:v>-41.999999999999901</c:v>
                </c:pt>
                <c:pt idx="81">
                  <c:v>-41.899999999999899</c:v>
                </c:pt>
                <c:pt idx="82">
                  <c:v>-41.799999999999898</c:v>
                </c:pt>
                <c:pt idx="83">
                  <c:v>-41.699999999999903</c:v>
                </c:pt>
                <c:pt idx="84">
                  <c:v>-41.599999999999902</c:v>
                </c:pt>
                <c:pt idx="85">
                  <c:v>-41.499999999999901</c:v>
                </c:pt>
                <c:pt idx="86">
                  <c:v>-41.399999999999899</c:v>
                </c:pt>
                <c:pt idx="87">
                  <c:v>-41.299999999999898</c:v>
                </c:pt>
                <c:pt idx="88">
                  <c:v>-41.199999999999903</c:v>
                </c:pt>
                <c:pt idx="89">
                  <c:v>-41.099999999999902</c:v>
                </c:pt>
                <c:pt idx="90">
                  <c:v>-40.999999999999901</c:v>
                </c:pt>
                <c:pt idx="91">
                  <c:v>-40.899999999999899</c:v>
                </c:pt>
                <c:pt idx="92">
                  <c:v>-40.799999999999898</c:v>
                </c:pt>
                <c:pt idx="93">
                  <c:v>-40.699999999999903</c:v>
                </c:pt>
                <c:pt idx="94">
                  <c:v>-40.599999999999902</c:v>
                </c:pt>
                <c:pt idx="95">
                  <c:v>-40.499999999999901</c:v>
                </c:pt>
                <c:pt idx="96">
                  <c:v>-40.399999999999899</c:v>
                </c:pt>
                <c:pt idx="97">
                  <c:v>-40.299999999999898</c:v>
                </c:pt>
                <c:pt idx="98">
                  <c:v>-40.199999999999903</c:v>
                </c:pt>
                <c:pt idx="99">
                  <c:v>-40.099999999999902</c:v>
                </c:pt>
                <c:pt idx="100">
                  <c:v>-39.999999999999901</c:v>
                </c:pt>
                <c:pt idx="101">
                  <c:v>-39.899999999999899</c:v>
                </c:pt>
                <c:pt idx="102">
                  <c:v>-39.799999999999898</c:v>
                </c:pt>
                <c:pt idx="103">
                  <c:v>-39.699999999999903</c:v>
                </c:pt>
                <c:pt idx="104">
                  <c:v>-39.599999999999902</c:v>
                </c:pt>
                <c:pt idx="105">
                  <c:v>-39.499999999999901</c:v>
                </c:pt>
                <c:pt idx="106">
                  <c:v>-39.3999999999998</c:v>
                </c:pt>
                <c:pt idx="107">
                  <c:v>-39.299999999999798</c:v>
                </c:pt>
                <c:pt idx="108">
                  <c:v>-39.199999999999797</c:v>
                </c:pt>
                <c:pt idx="109">
                  <c:v>-39.099999999999802</c:v>
                </c:pt>
                <c:pt idx="110">
                  <c:v>-38.999999999999801</c:v>
                </c:pt>
                <c:pt idx="111">
                  <c:v>-38.8999999999998</c:v>
                </c:pt>
                <c:pt idx="112">
                  <c:v>-38.799999999999798</c:v>
                </c:pt>
                <c:pt idx="113">
                  <c:v>-38.699999999999797</c:v>
                </c:pt>
                <c:pt idx="114">
                  <c:v>-38.599999999999802</c:v>
                </c:pt>
                <c:pt idx="115">
                  <c:v>-38.499999999999801</c:v>
                </c:pt>
                <c:pt idx="116">
                  <c:v>-38.3999999999998</c:v>
                </c:pt>
                <c:pt idx="117">
                  <c:v>-38.299999999999798</c:v>
                </c:pt>
                <c:pt idx="118">
                  <c:v>-38.199999999999797</c:v>
                </c:pt>
                <c:pt idx="119">
                  <c:v>-38.099999999999802</c:v>
                </c:pt>
                <c:pt idx="120">
                  <c:v>-37.999999999999801</c:v>
                </c:pt>
                <c:pt idx="121">
                  <c:v>-37.8999999999998</c:v>
                </c:pt>
                <c:pt idx="122">
                  <c:v>-37.799999999999798</c:v>
                </c:pt>
                <c:pt idx="123">
                  <c:v>-37.699999999999797</c:v>
                </c:pt>
                <c:pt idx="124">
                  <c:v>-37.599999999999802</c:v>
                </c:pt>
                <c:pt idx="125">
                  <c:v>-37.499999999999801</c:v>
                </c:pt>
                <c:pt idx="126">
                  <c:v>-37.3999999999998</c:v>
                </c:pt>
                <c:pt idx="127">
                  <c:v>-37.299999999999798</c:v>
                </c:pt>
                <c:pt idx="128">
                  <c:v>-37.199999999999797</c:v>
                </c:pt>
                <c:pt idx="129">
                  <c:v>-37.099999999999802</c:v>
                </c:pt>
                <c:pt idx="130">
                  <c:v>-36.999999999999801</c:v>
                </c:pt>
                <c:pt idx="131">
                  <c:v>-36.8999999999998</c:v>
                </c:pt>
                <c:pt idx="132">
                  <c:v>-36.799999999999798</c:v>
                </c:pt>
                <c:pt idx="133">
                  <c:v>-36.699999999999797</c:v>
                </c:pt>
                <c:pt idx="134">
                  <c:v>-36.599999999999802</c:v>
                </c:pt>
                <c:pt idx="135">
                  <c:v>-36.499999999999801</c:v>
                </c:pt>
                <c:pt idx="136">
                  <c:v>-36.3999999999998</c:v>
                </c:pt>
                <c:pt idx="137">
                  <c:v>-36.299999999999798</c:v>
                </c:pt>
                <c:pt idx="138">
                  <c:v>-36.199999999999797</c:v>
                </c:pt>
                <c:pt idx="139">
                  <c:v>-36.099999999999802</c:v>
                </c:pt>
                <c:pt idx="140">
                  <c:v>-35.999999999999801</c:v>
                </c:pt>
                <c:pt idx="141">
                  <c:v>-35.8999999999998</c:v>
                </c:pt>
                <c:pt idx="142">
                  <c:v>-35.799999999999798</c:v>
                </c:pt>
                <c:pt idx="143">
                  <c:v>-35.699999999999797</c:v>
                </c:pt>
                <c:pt idx="144">
                  <c:v>-35.599999999999802</c:v>
                </c:pt>
                <c:pt idx="145">
                  <c:v>-35.499999999999801</c:v>
                </c:pt>
                <c:pt idx="146">
                  <c:v>-35.3999999999998</c:v>
                </c:pt>
                <c:pt idx="147">
                  <c:v>-35.299999999999798</c:v>
                </c:pt>
                <c:pt idx="148">
                  <c:v>-35.199999999999797</c:v>
                </c:pt>
                <c:pt idx="149">
                  <c:v>-35.099999999999802</c:v>
                </c:pt>
                <c:pt idx="150">
                  <c:v>-34.999999999999801</c:v>
                </c:pt>
                <c:pt idx="151">
                  <c:v>-34.8999999999998</c:v>
                </c:pt>
                <c:pt idx="152">
                  <c:v>-34.799999999999798</c:v>
                </c:pt>
                <c:pt idx="153">
                  <c:v>-34.699999999999797</c:v>
                </c:pt>
                <c:pt idx="154">
                  <c:v>-34.599999999999802</c:v>
                </c:pt>
                <c:pt idx="155">
                  <c:v>-34.499999999999801</c:v>
                </c:pt>
                <c:pt idx="156">
                  <c:v>-34.3999999999998</c:v>
                </c:pt>
                <c:pt idx="157">
                  <c:v>-34.299999999999798</c:v>
                </c:pt>
                <c:pt idx="158">
                  <c:v>-34.199999999999797</c:v>
                </c:pt>
                <c:pt idx="159">
                  <c:v>-34.099999999999802</c:v>
                </c:pt>
                <c:pt idx="160">
                  <c:v>-33.999999999999801</c:v>
                </c:pt>
                <c:pt idx="161">
                  <c:v>-33.8999999999998</c:v>
                </c:pt>
                <c:pt idx="162">
                  <c:v>-33.799999999999798</c:v>
                </c:pt>
                <c:pt idx="163">
                  <c:v>-33.699999999999797</c:v>
                </c:pt>
                <c:pt idx="164">
                  <c:v>-33.599999999999802</c:v>
                </c:pt>
                <c:pt idx="165">
                  <c:v>-33.499999999999801</c:v>
                </c:pt>
                <c:pt idx="166">
                  <c:v>-33.3999999999998</c:v>
                </c:pt>
                <c:pt idx="167">
                  <c:v>-33.299999999999798</c:v>
                </c:pt>
                <c:pt idx="168">
                  <c:v>-33.199999999999797</c:v>
                </c:pt>
                <c:pt idx="169">
                  <c:v>-33.099999999999802</c:v>
                </c:pt>
                <c:pt idx="170">
                  <c:v>-32.999999999999801</c:v>
                </c:pt>
                <c:pt idx="171">
                  <c:v>-32.8999999999998</c:v>
                </c:pt>
                <c:pt idx="172">
                  <c:v>-32.799999999999798</c:v>
                </c:pt>
                <c:pt idx="173">
                  <c:v>-32.699999999999797</c:v>
                </c:pt>
                <c:pt idx="174">
                  <c:v>-32.599999999999802</c:v>
                </c:pt>
                <c:pt idx="175">
                  <c:v>-32.499999999999801</c:v>
                </c:pt>
                <c:pt idx="176">
                  <c:v>-32.3999999999997</c:v>
                </c:pt>
                <c:pt idx="177">
                  <c:v>-32.299999999999699</c:v>
                </c:pt>
                <c:pt idx="178">
                  <c:v>-32.199999999999697</c:v>
                </c:pt>
                <c:pt idx="179">
                  <c:v>-32.099999999999703</c:v>
                </c:pt>
                <c:pt idx="180">
                  <c:v>-31.999999999999702</c:v>
                </c:pt>
                <c:pt idx="181">
                  <c:v>-31.8999999999997</c:v>
                </c:pt>
                <c:pt idx="182">
                  <c:v>-31.799999999999699</c:v>
                </c:pt>
                <c:pt idx="183">
                  <c:v>-31.699999999999701</c:v>
                </c:pt>
                <c:pt idx="184">
                  <c:v>-31.599999999999699</c:v>
                </c:pt>
                <c:pt idx="185">
                  <c:v>-31.499999999999702</c:v>
                </c:pt>
                <c:pt idx="186">
                  <c:v>-31.3999999999997</c:v>
                </c:pt>
                <c:pt idx="187">
                  <c:v>-31.299999999999699</c:v>
                </c:pt>
                <c:pt idx="188">
                  <c:v>-31.199999999999701</c:v>
                </c:pt>
                <c:pt idx="189">
                  <c:v>-31.099999999999699</c:v>
                </c:pt>
                <c:pt idx="190">
                  <c:v>-30.999999999999702</c:v>
                </c:pt>
                <c:pt idx="191">
                  <c:v>-30.8999999999997</c:v>
                </c:pt>
                <c:pt idx="192">
                  <c:v>-30.799999999999699</c:v>
                </c:pt>
                <c:pt idx="193">
                  <c:v>-30.699999999999701</c:v>
                </c:pt>
                <c:pt idx="194">
                  <c:v>-30.599999999999699</c:v>
                </c:pt>
                <c:pt idx="195">
                  <c:v>-30.499999999999702</c:v>
                </c:pt>
                <c:pt idx="196">
                  <c:v>-30.3999999999997</c:v>
                </c:pt>
                <c:pt idx="197">
                  <c:v>-30.299999999999699</c:v>
                </c:pt>
                <c:pt idx="198">
                  <c:v>-30.199999999999701</c:v>
                </c:pt>
                <c:pt idx="199">
                  <c:v>-30.099999999999699</c:v>
                </c:pt>
                <c:pt idx="200">
                  <c:v>-29.999999999999702</c:v>
                </c:pt>
                <c:pt idx="201">
                  <c:v>-29.8999999999997</c:v>
                </c:pt>
                <c:pt idx="202">
                  <c:v>-29.799999999999699</c:v>
                </c:pt>
                <c:pt idx="203">
                  <c:v>-29.699999999999701</c:v>
                </c:pt>
                <c:pt idx="204">
                  <c:v>-29.599999999999699</c:v>
                </c:pt>
                <c:pt idx="205">
                  <c:v>-29.499999999999702</c:v>
                </c:pt>
                <c:pt idx="206">
                  <c:v>-29.3999999999997</c:v>
                </c:pt>
                <c:pt idx="207">
                  <c:v>-29.299999999999699</c:v>
                </c:pt>
                <c:pt idx="208">
                  <c:v>-29.199999999999701</c:v>
                </c:pt>
                <c:pt idx="209">
                  <c:v>-29.099999999999699</c:v>
                </c:pt>
                <c:pt idx="210">
                  <c:v>-28.999999999999702</c:v>
                </c:pt>
                <c:pt idx="211">
                  <c:v>-28.8999999999997</c:v>
                </c:pt>
                <c:pt idx="212">
                  <c:v>-28.799999999999699</c:v>
                </c:pt>
                <c:pt idx="213">
                  <c:v>-28.699999999999701</c:v>
                </c:pt>
                <c:pt idx="214">
                  <c:v>-28.599999999999699</c:v>
                </c:pt>
                <c:pt idx="215">
                  <c:v>-28.499999999999702</c:v>
                </c:pt>
                <c:pt idx="216">
                  <c:v>-28.3999999999997</c:v>
                </c:pt>
                <c:pt idx="217">
                  <c:v>-28.299999999999699</c:v>
                </c:pt>
                <c:pt idx="218">
                  <c:v>-28.199999999999701</c:v>
                </c:pt>
                <c:pt idx="219">
                  <c:v>-28.099999999999699</c:v>
                </c:pt>
                <c:pt idx="220">
                  <c:v>-27.999999999999702</c:v>
                </c:pt>
                <c:pt idx="221">
                  <c:v>-27.8999999999997</c:v>
                </c:pt>
                <c:pt idx="222">
                  <c:v>-27.799999999999699</c:v>
                </c:pt>
                <c:pt idx="223">
                  <c:v>-27.699999999999701</c:v>
                </c:pt>
                <c:pt idx="224">
                  <c:v>-27.599999999999699</c:v>
                </c:pt>
                <c:pt idx="225">
                  <c:v>-27.499999999999702</c:v>
                </c:pt>
                <c:pt idx="226">
                  <c:v>-27.3999999999997</c:v>
                </c:pt>
                <c:pt idx="227">
                  <c:v>-27.299999999999699</c:v>
                </c:pt>
                <c:pt idx="228">
                  <c:v>-27.199999999999701</c:v>
                </c:pt>
                <c:pt idx="229">
                  <c:v>-27.099999999999699</c:v>
                </c:pt>
                <c:pt idx="230">
                  <c:v>-26.999999999999702</c:v>
                </c:pt>
                <c:pt idx="231">
                  <c:v>-26.8999999999997</c:v>
                </c:pt>
                <c:pt idx="232">
                  <c:v>-26.799999999999699</c:v>
                </c:pt>
                <c:pt idx="233">
                  <c:v>-26.699999999999701</c:v>
                </c:pt>
                <c:pt idx="234">
                  <c:v>-26.599999999999699</c:v>
                </c:pt>
                <c:pt idx="235">
                  <c:v>-26.499999999999702</c:v>
                </c:pt>
                <c:pt idx="236">
                  <c:v>-26.3999999999997</c:v>
                </c:pt>
                <c:pt idx="237">
                  <c:v>-26.299999999999699</c:v>
                </c:pt>
                <c:pt idx="238">
                  <c:v>-26.199999999999701</c:v>
                </c:pt>
                <c:pt idx="239">
                  <c:v>-26.099999999999699</c:v>
                </c:pt>
                <c:pt idx="240">
                  <c:v>-25.999999999999702</c:v>
                </c:pt>
                <c:pt idx="241">
                  <c:v>-25.8999999999997</c:v>
                </c:pt>
                <c:pt idx="242">
                  <c:v>-25.799999999999699</c:v>
                </c:pt>
                <c:pt idx="243">
                  <c:v>-25.699999999999701</c:v>
                </c:pt>
                <c:pt idx="244">
                  <c:v>-25.599999999999699</c:v>
                </c:pt>
                <c:pt idx="245">
                  <c:v>-25.499999999999702</c:v>
                </c:pt>
                <c:pt idx="246">
                  <c:v>-25.3999999999997</c:v>
                </c:pt>
                <c:pt idx="247">
                  <c:v>-25.299999999999599</c:v>
                </c:pt>
                <c:pt idx="248">
                  <c:v>-25.199999999999601</c:v>
                </c:pt>
                <c:pt idx="249">
                  <c:v>-25.0999999999996</c:v>
                </c:pt>
                <c:pt idx="250">
                  <c:v>-24.999999999999599</c:v>
                </c:pt>
                <c:pt idx="251">
                  <c:v>-24.899999999999601</c:v>
                </c:pt>
                <c:pt idx="252">
                  <c:v>-24.799999999999599</c:v>
                </c:pt>
                <c:pt idx="253">
                  <c:v>-24.699999999999601</c:v>
                </c:pt>
                <c:pt idx="254">
                  <c:v>-24.5999999999996</c:v>
                </c:pt>
                <c:pt idx="255">
                  <c:v>-24.499999999999599</c:v>
                </c:pt>
                <c:pt idx="256">
                  <c:v>-24.399999999999601</c:v>
                </c:pt>
                <c:pt idx="257">
                  <c:v>-24.299999999999599</c:v>
                </c:pt>
                <c:pt idx="258">
                  <c:v>-24.199999999999601</c:v>
                </c:pt>
                <c:pt idx="259">
                  <c:v>-24.0999999999996</c:v>
                </c:pt>
                <c:pt idx="260">
                  <c:v>-23.999999999999599</c:v>
                </c:pt>
                <c:pt idx="261">
                  <c:v>-23.899999999999601</c:v>
                </c:pt>
                <c:pt idx="262">
                  <c:v>-23.799999999999599</c:v>
                </c:pt>
                <c:pt idx="263">
                  <c:v>-23.699999999999601</c:v>
                </c:pt>
                <c:pt idx="264">
                  <c:v>-23.5999999999996</c:v>
                </c:pt>
                <c:pt idx="265">
                  <c:v>-23.499999999999599</c:v>
                </c:pt>
                <c:pt idx="266">
                  <c:v>-23.399999999999601</c:v>
                </c:pt>
                <c:pt idx="267">
                  <c:v>-23.299999999999599</c:v>
                </c:pt>
                <c:pt idx="268">
                  <c:v>-23.199999999999601</c:v>
                </c:pt>
                <c:pt idx="269">
                  <c:v>-23.0999999999996</c:v>
                </c:pt>
                <c:pt idx="270">
                  <c:v>-22.999999999999599</c:v>
                </c:pt>
                <c:pt idx="271">
                  <c:v>-22.899999999999601</c:v>
                </c:pt>
                <c:pt idx="272">
                  <c:v>-22.799999999999599</c:v>
                </c:pt>
                <c:pt idx="273">
                  <c:v>-22.699999999999601</c:v>
                </c:pt>
                <c:pt idx="274">
                  <c:v>-22.5999999999996</c:v>
                </c:pt>
                <c:pt idx="275">
                  <c:v>-22.499999999999599</c:v>
                </c:pt>
                <c:pt idx="276">
                  <c:v>-22.399999999999601</c:v>
                </c:pt>
                <c:pt idx="277">
                  <c:v>-22.299999999999599</c:v>
                </c:pt>
                <c:pt idx="278">
                  <c:v>-22.199999999999601</c:v>
                </c:pt>
                <c:pt idx="279">
                  <c:v>-22.0999999999996</c:v>
                </c:pt>
                <c:pt idx="280">
                  <c:v>-21.999999999999599</c:v>
                </c:pt>
                <c:pt idx="281">
                  <c:v>-21.899999999999601</c:v>
                </c:pt>
                <c:pt idx="282">
                  <c:v>-21.799999999999599</c:v>
                </c:pt>
                <c:pt idx="283">
                  <c:v>-21.699999999999601</c:v>
                </c:pt>
                <c:pt idx="284">
                  <c:v>-21.5999999999996</c:v>
                </c:pt>
                <c:pt idx="285">
                  <c:v>-21.499999999999599</c:v>
                </c:pt>
                <c:pt idx="286">
                  <c:v>-21.399999999999601</c:v>
                </c:pt>
                <c:pt idx="287">
                  <c:v>-21.299999999999599</c:v>
                </c:pt>
                <c:pt idx="288">
                  <c:v>-21.199999999999601</c:v>
                </c:pt>
                <c:pt idx="289">
                  <c:v>-21.0999999999996</c:v>
                </c:pt>
                <c:pt idx="290">
                  <c:v>-20.999999999999599</c:v>
                </c:pt>
                <c:pt idx="291">
                  <c:v>-20.899999999999601</c:v>
                </c:pt>
                <c:pt idx="292">
                  <c:v>-20.799999999999599</c:v>
                </c:pt>
                <c:pt idx="293">
                  <c:v>-20.699999999999601</c:v>
                </c:pt>
                <c:pt idx="294">
                  <c:v>-20.5999999999996</c:v>
                </c:pt>
                <c:pt idx="295">
                  <c:v>-20.499999999999599</c:v>
                </c:pt>
                <c:pt idx="296">
                  <c:v>-20.399999999999601</c:v>
                </c:pt>
                <c:pt idx="297">
                  <c:v>-20.299999999999599</c:v>
                </c:pt>
                <c:pt idx="298">
                  <c:v>-20.199999999999601</c:v>
                </c:pt>
                <c:pt idx="299">
                  <c:v>-20.0999999999996</c:v>
                </c:pt>
                <c:pt idx="300">
                  <c:v>-19.999999999999599</c:v>
                </c:pt>
                <c:pt idx="301">
                  <c:v>-19.899999999999601</c:v>
                </c:pt>
                <c:pt idx="302">
                  <c:v>-19.799999999999599</c:v>
                </c:pt>
                <c:pt idx="303">
                  <c:v>-19.699999999999601</c:v>
                </c:pt>
                <c:pt idx="304">
                  <c:v>-19.5999999999996</c:v>
                </c:pt>
                <c:pt idx="305">
                  <c:v>-19.499999999999599</c:v>
                </c:pt>
                <c:pt idx="306">
                  <c:v>-19.399999999999601</c:v>
                </c:pt>
                <c:pt idx="307">
                  <c:v>-19.299999999999599</c:v>
                </c:pt>
                <c:pt idx="308">
                  <c:v>-19.199999999999601</c:v>
                </c:pt>
                <c:pt idx="309">
                  <c:v>-19.0999999999996</c:v>
                </c:pt>
                <c:pt idx="310">
                  <c:v>-18.999999999999599</c:v>
                </c:pt>
                <c:pt idx="311">
                  <c:v>-18.899999999999601</c:v>
                </c:pt>
                <c:pt idx="312">
                  <c:v>-18.799999999999599</c:v>
                </c:pt>
                <c:pt idx="313">
                  <c:v>-18.699999999999601</c:v>
                </c:pt>
                <c:pt idx="314">
                  <c:v>-18.5999999999996</c:v>
                </c:pt>
                <c:pt idx="315">
                  <c:v>-18.499999999999599</c:v>
                </c:pt>
                <c:pt idx="316">
                  <c:v>-18.399999999999601</c:v>
                </c:pt>
                <c:pt idx="317">
                  <c:v>-18.2999999999995</c:v>
                </c:pt>
                <c:pt idx="318">
                  <c:v>-18.199999999999498</c:v>
                </c:pt>
                <c:pt idx="319">
                  <c:v>-18.0999999999995</c:v>
                </c:pt>
                <c:pt idx="320">
                  <c:v>-17.999999999999499</c:v>
                </c:pt>
                <c:pt idx="321">
                  <c:v>-17.899999999999501</c:v>
                </c:pt>
                <c:pt idx="322">
                  <c:v>-17.7999999999995</c:v>
                </c:pt>
                <c:pt idx="323">
                  <c:v>-17.699999999999498</c:v>
                </c:pt>
                <c:pt idx="324">
                  <c:v>-17.5999999999995</c:v>
                </c:pt>
                <c:pt idx="325">
                  <c:v>-17.499999999999499</c:v>
                </c:pt>
                <c:pt idx="326">
                  <c:v>-17.399999999999501</c:v>
                </c:pt>
                <c:pt idx="327">
                  <c:v>-17.2999999999995</c:v>
                </c:pt>
                <c:pt idx="328">
                  <c:v>-17.199999999999498</c:v>
                </c:pt>
                <c:pt idx="329">
                  <c:v>-17.0999999999995</c:v>
                </c:pt>
                <c:pt idx="330">
                  <c:v>-16.999999999999499</c:v>
                </c:pt>
                <c:pt idx="331">
                  <c:v>-16.899999999999501</c:v>
                </c:pt>
                <c:pt idx="332">
                  <c:v>-16.7999999999995</c:v>
                </c:pt>
                <c:pt idx="333">
                  <c:v>-16.699999999999498</c:v>
                </c:pt>
                <c:pt idx="334">
                  <c:v>-16.5999999999995</c:v>
                </c:pt>
                <c:pt idx="335">
                  <c:v>-16.499999999999499</c:v>
                </c:pt>
                <c:pt idx="336">
                  <c:v>-16.399999999999501</c:v>
                </c:pt>
                <c:pt idx="337">
                  <c:v>-16.2999999999995</c:v>
                </c:pt>
                <c:pt idx="338">
                  <c:v>-16.199999999999498</c:v>
                </c:pt>
                <c:pt idx="339">
                  <c:v>-16.0999999999995</c:v>
                </c:pt>
                <c:pt idx="340">
                  <c:v>-15.999999999999501</c:v>
                </c:pt>
                <c:pt idx="341">
                  <c:v>-15.899999999999499</c:v>
                </c:pt>
                <c:pt idx="342">
                  <c:v>-15.7999999999995</c:v>
                </c:pt>
                <c:pt idx="343">
                  <c:v>-15.6999999999995</c:v>
                </c:pt>
                <c:pt idx="344">
                  <c:v>-15.5999999999995</c:v>
                </c:pt>
                <c:pt idx="345">
                  <c:v>-15.499999999999501</c:v>
                </c:pt>
                <c:pt idx="346">
                  <c:v>-15.399999999999499</c:v>
                </c:pt>
                <c:pt idx="347">
                  <c:v>-15.2999999999995</c:v>
                </c:pt>
                <c:pt idx="348">
                  <c:v>-15.1999999999995</c:v>
                </c:pt>
                <c:pt idx="349">
                  <c:v>-15.0999999999995</c:v>
                </c:pt>
                <c:pt idx="350">
                  <c:v>-14.999999999999501</c:v>
                </c:pt>
                <c:pt idx="351">
                  <c:v>-14.899999999999499</c:v>
                </c:pt>
                <c:pt idx="352">
                  <c:v>-14.7999999999995</c:v>
                </c:pt>
                <c:pt idx="353">
                  <c:v>-14.6999999999995</c:v>
                </c:pt>
                <c:pt idx="354">
                  <c:v>-14.5999999999995</c:v>
                </c:pt>
                <c:pt idx="355">
                  <c:v>-14.499999999999501</c:v>
                </c:pt>
                <c:pt idx="356">
                  <c:v>-14.399999999999499</c:v>
                </c:pt>
                <c:pt idx="357">
                  <c:v>-14.2999999999995</c:v>
                </c:pt>
                <c:pt idx="358">
                  <c:v>-14.1999999999995</c:v>
                </c:pt>
                <c:pt idx="359">
                  <c:v>-14.0999999999995</c:v>
                </c:pt>
                <c:pt idx="360">
                  <c:v>-13.999999999999501</c:v>
                </c:pt>
                <c:pt idx="361">
                  <c:v>-13.899999999999499</c:v>
                </c:pt>
                <c:pt idx="362">
                  <c:v>-13.7999999999995</c:v>
                </c:pt>
                <c:pt idx="363">
                  <c:v>-13.6999999999995</c:v>
                </c:pt>
                <c:pt idx="364">
                  <c:v>-13.5999999999995</c:v>
                </c:pt>
                <c:pt idx="365">
                  <c:v>-13.499999999999501</c:v>
                </c:pt>
                <c:pt idx="366">
                  <c:v>-13.399999999999499</c:v>
                </c:pt>
                <c:pt idx="367">
                  <c:v>-13.2999999999995</c:v>
                </c:pt>
                <c:pt idx="368">
                  <c:v>-13.1999999999995</c:v>
                </c:pt>
                <c:pt idx="369">
                  <c:v>-13.0999999999995</c:v>
                </c:pt>
                <c:pt idx="370">
                  <c:v>-12.999999999999501</c:v>
                </c:pt>
                <c:pt idx="371">
                  <c:v>-12.899999999999499</c:v>
                </c:pt>
                <c:pt idx="372">
                  <c:v>-12.7999999999995</c:v>
                </c:pt>
                <c:pt idx="373">
                  <c:v>-12.6999999999995</c:v>
                </c:pt>
                <c:pt idx="374">
                  <c:v>-12.5999999999995</c:v>
                </c:pt>
                <c:pt idx="375">
                  <c:v>-12.499999999999501</c:v>
                </c:pt>
                <c:pt idx="376">
                  <c:v>-12.399999999999499</c:v>
                </c:pt>
                <c:pt idx="377">
                  <c:v>-12.2999999999995</c:v>
                </c:pt>
                <c:pt idx="378">
                  <c:v>-12.1999999999995</c:v>
                </c:pt>
                <c:pt idx="379">
                  <c:v>-12.0999999999995</c:v>
                </c:pt>
                <c:pt idx="380">
                  <c:v>-11.999999999999501</c:v>
                </c:pt>
                <c:pt idx="381">
                  <c:v>-11.899999999999499</c:v>
                </c:pt>
                <c:pt idx="382">
                  <c:v>-11.7999999999995</c:v>
                </c:pt>
                <c:pt idx="383">
                  <c:v>-11.6999999999995</c:v>
                </c:pt>
                <c:pt idx="384">
                  <c:v>-11.5999999999995</c:v>
                </c:pt>
                <c:pt idx="385">
                  <c:v>-11.499999999999501</c:v>
                </c:pt>
                <c:pt idx="386">
                  <c:v>-11.399999999999499</c:v>
                </c:pt>
                <c:pt idx="387">
                  <c:v>-11.2999999999995</c:v>
                </c:pt>
                <c:pt idx="388">
                  <c:v>-11.199999999999401</c:v>
                </c:pt>
                <c:pt idx="389">
                  <c:v>-11.099999999999399</c:v>
                </c:pt>
                <c:pt idx="390">
                  <c:v>-10.9999999999994</c:v>
                </c:pt>
                <c:pt idx="391">
                  <c:v>-10.8999999999994</c:v>
                </c:pt>
                <c:pt idx="392">
                  <c:v>-10.7999999999994</c:v>
                </c:pt>
                <c:pt idx="393">
                  <c:v>-10.699999999999401</c:v>
                </c:pt>
                <c:pt idx="394">
                  <c:v>-10.599999999999399</c:v>
                </c:pt>
                <c:pt idx="395">
                  <c:v>-10.4999999999994</c:v>
                </c:pt>
                <c:pt idx="396">
                  <c:v>-10.3999999999994</c:v>
                </c:pt>
                <c:pt idx="397">
                  <c:v>-10.2999999999994</c:v>
                </c:pt>
                <c:pt idx="398">
                  <c:v>-10.199999999999401</c:v>
                </c:pt>
                <c:pt idx="399">
                  <c:v>-10.099999999999399</c:v>
                </c:pt>
                <c:pt idx="400">
                  <c:v>-9.9999999999993996</c:v>
                </c:pt>
                <c:pt idx="401">
                  <c:v>-9.8999999999994053</c:v>
                </c:pt>
                <c:pt idx="402">
                  <c:v>-9.7999999999994003</c:v>
                </c:pt>
                <c:pt idx="403">
                  <c:v>-9.6999999999994007</c:v>
                </c:pt>
                <c:pt idx="404">
                  <c:v>-9.5999999999993992</c:v>
                </c:pt>
                <c:pt idx="405">
                  <c:v>-9.4999999999993996</c:v>
                </c:pt>
                <c:pt idx="406">
                  <c:v>-9.3999999999994053</c:v>
                </c:pt>
                <c:pt idx="407">
                  <c:v>-9.2999999999994003</c:v>
                </c:pt>
                <c:pt idx="408">
                  <c:v>-9.1999999999994007</c:v>
                </c:pt>
                <c:pt idx="409">
                  <c:v>-9.0999999999993992</c:v>
                </c:pt>
                <c:pt idx="410">
                  <c:v>-8.9999999999993996</c:v>
                </c:pt>
                <c:pt idx="411">
                  <c:v>-8.8999999999994053</c:v>
                </c:pt>
                <c:pt idx="412">
                  <c:v>-8.7999999999994003</c:v>
                </c:pt>
                <c:pt idx="413">
                  <c:v>-8.6999999999994007</c:v>
                </c:pt>
                <c:pt idx="414">
                  <c:v>-8.5999999999993992</c:v>
                </c:pt>
                <c:pt idx="415">
                  <c:v>-8.4999999999993996</c:v>
                </c:pt>
                <c:pt idx="416">
                  <c:v>-8.3999999999994053</c:v>
                </c:pt>
                <c:pt idx="417">
                  <c:v>-8.2999999999994003</c:v>
                </c:pt>
                <c:pt idx="418">
                  <c:v>-8.1999999999994007</c:v>
                </c:pt>
                <c:pt idx="419">
                  <c:v>-8.0999999999993992</c:v>
                </c:pt>
                <c:pt idx="420">
                  <c:v>-7.9999999999993996</c:v>
                </c:pt>
                <c:pt idx="421">
                  <c:v>-7.8999999999993999</c:v>
                </c:pt>
                <c:pt idx="422">
                  <c:v>-7.7999999999994003</c:v>
                </c:pt>
                <c:pt idx="423">
                  <c:v>-7.6999999999993998</c:v>
                </c:pt>
                <c:pt idx="424">
                  <c:v>-7.5999999999994001</c:v>
                </c:pt>
                <c:pt idx="425">
                  <c:v>-7.4999999999993996</c:v>
                </c:pt>
                <c:pt idx="426">
                  <c:v>-7.3999999999993999</c:v>
                </c:pt>
                <c:pt idx="427">
                  <c:v>-7.2999999999994003</c:v>
                </c:pt>
                <c:pt idx="428">
                  <c:v>-7.1999999999993998</c:v>
                </c:pt>
                <c:pt idx="429">
                  <c:v>-7.0999999999994001</c:v>
                </c:pt>
                <c:pt idx="430">
                  <c:v>-6.9999999999993996</c:v>
                </c:pt>
                <c:pt idx="431">
                  <c:v>-6.8999999999993999</c:v>
                </c:pt>
                <c:pt idx="432">
                  <c:v>-6.7999999999994003</c:v>
                </c:pt>
                <c:pt idx="433">
                  <c:v>-6.6999999999993998</c:v>
                </c:pt>
                <c:pt idx="434">
                  <c:v>-6.5999999999994001</c:v>
                </c:pt>
                <c:pt idx="435">
                  <c:v>-6.4999999999993996</c:v>
                </c:pt>
                <c:pt idx="436">
                  <c:v>-6.3999999999993999</c:v>
                </c:pt>
                <c:pt idx="437">
                  <c:v>-6.2999999999994003</c:v>
                </c:pt>
                <c:pt idx="438">
                  <c:v>-6.1999999999993998</c:v>
                </c:pt>
                <c:pt idx="439">
                  <c:v>-6.0999999999994001</c:v>
                </c:pt>
                <c:pt idx="440">
                  <c:v>-5.9999999999993996</c:v>
                </c:pt>
                <c:pt idx="441">
                  <c:v>-5.8999999999993999</c:v>
                </c:pt>
                <c:pt idx="442">
                  <c:v>-5.7999999999994003</c:v>
                </c:pt>
                <c:pt idx="443">
                  <c:v>-5.6999999999993998</c:v>
                </c:pt>
                <c:pt idx="444">
                  <c:v>-5.5999999999994001</c:v>
                </c:pt>
                <c:pt idx="445">
                  <c:v>-5.4999999999993996</c:v>
                </c:pt>
                <c:pt idx="446">
                  <c:v>-5.3999999999993999</c:v>
                </c:pt>
                <c:pt idx="447">
                  <c:v>-5.2999999999994003</c:v>
                </c:pt>
                <c:pt idx="448">
                  <c:v>-5.1999999999993998</c:v>
                </c:pt>
                <c:pt idx="449">
                  <c:v>-5.0999999999994001</c:v>
                </c:pt>
                <c:pt idx="450">
                  <c:v>-4.9999999999993996</c:v>
                </c:pt>
                <c:pt idx="451">
                  <c:v>-4.8999999999993999</c:v>
                </c:pt>
                <c:pt idx="452">
                  <c:v>-4.7999999999994003</c:v>
                </c:pt>
                <c:pt idx="453">
                  <c:v>-4.6999999999993998</c:v>
                </c:pt>
                <c:pt idx="454">
                  <c:v>-4.5999999999994001</c:v>
                </c:pt>
                <c:pt idx="455">
                  <c:v>-4.4999999999993996</c:v>
                </c:pt>
                <c:pt idx="456">
                  <c:v>-4.3999999999993999</c:v>
                </c:pt>
                <c:pt idx="457">
                  <c:v>-4.2999999999994003</c:v>
                </c:pt>
                <c:pt idx="458">
                  <c:v>-4.1999999999993003</c:v>
                </c:pt>
                <c:pt idx="459">
                  <c:v>-4.0999999999992998</c:v>
                </c:pt>
                <c:pt idx="460">
                  <c:v>-3.9999999999993001</c:v>
                </c:pt>
                <c:pt idx="461">
                  <c:v>-3.8999999999993</c:v>
                </c:pt>
                <c:pt idx="462">
                  <c:v>-3.799999999999299</c:v>
                </c:pt>
                <c:pt idx="463">
                  <c:v>-3.6999999999992981</c:v>
                </c:pt>
                <c:pt idx="464">
                  <c:v>-3.5999999999993002</c:v>
                </c:pt>
                <c:pt idx="465">
                  <c:v>-3.4999999999993001</c:v>
                </c:pt>
                <c:pt idx="466">
                  <c:v>-3.3999999999993</c:v>
                </c:pt>
                <c:pt idx="467">
                  <c:v>-3.299999999999299</c:v>
                </c:pt>
                <c:pt idx="468">
                  <c:v>-3.1999999999992981</c:v>
                </c:pt>
                <c:pt idx="469">
                  <c:v>-3.0999999999993002</c:v>
                </c:pt>
                <c:pt idx="470">
                  <c:v>-2.9999999999993001</c:v>
                </c:pt>
                <c:pt idx="471">
                  <c:v>-2.8999999999993</c:v>
                </c:pt>
                <c:pt idx="472">
                  <c:v>-2.799999999999299</c:v>
                </c:pt>
                <c:pt idx="473">
                  <c:v>-2.6999999999992981</c:v>
                </c:pt>
                <c:pt idx="474">
                  <c:v>-2.5999999999993002</c:v>
                </c:pt>
                <c:pt idx="475">
                  <c:v>-2.4999999999993001</c:v>
                </c:pt>
                <c:pt idx="476">
                  <c:v>-2.3999999999993</c:v>
                </c:pt>
                <c:pt idx="477">
                  <c:v>-2.299999999999299</c:v>
                </c:pt>
                <c:pt idx="478">
                  <c:v>-2.1999999999992981</c:v>
                </c:pt>
                <c:pt idx="479">
                  <c:v>-2.0999999999993002</c:v>
                </c:pt>
                <c:pt idx="480">
                  <c:v>-1.9999999999992999</c:v>
                </c:pt>
                <c:pt idx="481">
                  <c:v>-1.8999999999993</c:v>
                </c:pt>
                <c:pt idx="482">
                  <c:v>-1.7999999999992999</c:v>
                </c:pt>
                <c:pt idx="483">
                  <c:v>-1.6999999999993001</c:v>
                </c:pt>
                <c:pt idx="484">
                  <c:v>-1.5999999999993</c:v>
                </c:pt>
                <c:pt idx="485">
                  <c:v>-1.4999999999992999</c:v>
                </c:pt>
                <c:pt idx="486">
                  <c:v>-1.3999999999993</c:v>
                </c:pt>
                <c:pt idx="487">
                  <c:v>-1.2999999999992999</c:v>
                </c:pt>
                <c:pt idx="488">
                  <c:v>-1.1999999999993001</c:v>
                </c:pt>
                <c:pt idx="489">
                  <c:v>-1.0999999999993</c:v>
                </c:pt>
                <c:pt idx="490">
                  <c:v>-0.99999999999929701</c:v>
                </c:pt>
                <c:pt idx="491">
                  <c:v>-0.89999999999930202</c:v>
                </c:pt>
                <c:pt idx="492">
                  <c:v>-0.79999999999930105</c:v>
                </c:pt>
                <c:pt idx="493">
                  <c:v>-0.69999999999929896</c:v>
                </c:pt>
                <c:pt idx="494">
                  <c:v>-0.59999999999929798</c:v>
                </c:pt>
                <c:pt idx="495">
                  <c:v>-0.49999999999929701</c:v>
                </c:pt>
                <c:pt idx="496">
                  <c:v>-0.39999999999930202</c:v>
                </c:pt>
                <c:pt idx="497">
                  <c:v>-0.29999999999930099</c:v>
                </c:pt>
                <c:pt idx="498">
                  <c:v>-0.19999999999929899</c:v>
                </c:pt>
                <c:pt idx="499">
                  <c:v>-9.9999999999297998E-2</c:v>
                </c:pt>
                <c:pt idx="500">
                  <c:v>7.0343730840249898E-13</c:v>
                </c:pt>
                <c:pt idx="501">
                  <c:v>0.100000000000698</c:v>
                </c:pt>
                <c:pt idx="502">
                  <c:v>0.20000000000069901</c:v>
                </c:pt>
                <c:pt idx="503">
                  <c:v>0.30000000000070098</c:v>
                </c:pt>
                <c:pt idx="504">
                  <c:v>0.40000000000070202</c:v>
                </c:pt>
                <c:pt idx="505">
                  <c:v>0.50000000000070299</c:v>
                </c:pt>
                <c:pt idx="506">
                  <c:v>0.60000000000069798</c:v>
                </c:pt>
                <c:pt idx="507">
                  <c:v>0.70000000000069895</c:v>
                </c:pt>
                <c:pt idx="508">
                  <c:v>0.80000000000070104</c:v>
                </c:pt>
                <c:pt idx="509">
                  <c:v>0.90000000000070202</c:v>
                </c:pt>
                <c:pt idx="510">
                  <c:v>1.0000000000007001</c:v>
                </c:pt>
                <c:pt idx="511">
                  <c:v>1.1000000000007</c:v>
                </c:pt>
                <c:pt idx="512">
                  <c:v>1.2000000000007001</c:v>
                </c:pt>
                <c:pt idx="513">
                  <c:v>1.3000000000006999</c:v>
                </c:pt>
                <c:pt idx="514">
                  <c:v>1.4000000000007</c:v>
                </c:pt>
                <c:pt idx="515">
                  <c:v>1.5000000000007001</c:v>
                </c:pt>
                <c:pt idx="516">
                  <c:v>1.6000000000007</c:v>
                </c:pt>
                <c:pt idx="517">
                  <c:v>1.7000000000007001</c:v>
                </c:pt>
                <c:pt idx="518">
                  <c:v>1.8000000000006999</c:v>
                </c:pt>
                <c:pt idx="519">
                  <c:v>1.9000000000007</c:v>
                </c:pt>
                <c:pt idx="520">
                  <c:v>2.0000000000006999</c:v>
                </c:pt>
                <c:pt idx="521">
                  <c:v>2.1000000000007</c:v>
                </c:pt>
                <c:pt idx="522">
                  <c:v>2.2000000000007001</c:v>
                </c:pt>
                <c:pt idx="523">
                  <c:v>2.3000000000007002</c:v>
                </c:pt>
                <c:pt idx="524">
                  <c:v>2.4000000000006998</c:v>
                </c:pt>
                <c:pt idx="525">
                  <c:v>2.5000000000006999</c:v>
                </c:pt>
                <c:pt idx="526">
                  <c:v>2.6000000000007</c:v>
                </c:pt>
                <c:pt idx="527">
                  <c:v>2.7000000000007001</c:v>
                </c:pt>
                <c:pt idx="528">
                  <c:v>2.8000000000008001</c:v>
                </c:pt>
                <c:pt idx="529">
                  <c:v>2.9000000000008002</c:v>
                </c:pt>
                <c:pt idx="530">
                  <c:v>3.0000000000007998</c:v>
                </c:pt>
                <c:pt idx="531">
                  <c:v>3.1000000000007999</c:v>
                </c:pt>
                <c:pt idx="532">
                  <c:v>3.2000000000008</c:v>
                </c:pt>
                <c:pt idx="533">
                  <c:v>3.3000000000008001</c:v>
                </c:pt>
                <c:pt idx="534">
                  <c:v>3.4000000000008002</c:v>
                </c:pt>
                <c:pt idx="535">
                  <c:v>3.5000000000007998</c:v>
                </c:pt>
                <c:pt idx="536">
                  <c:v>3.6000000000007999</c:v>
                </c:pt>
                <c:pt idx="537">
                  <c:v>3.7000000000008</c:v>
                </c:pt>
                <c:pt idx="538">
                  <c:v>3.8000000000008001</c:v>
                </c:pt>
                <c:pt idx="539">
                  <c:v>3.9000000000008002</c:v>
                </c:pt>
                <c:pt idx="540">
                  <c:v>4.0000000000008002</c:v>
                </c:pt>
                <c:pt idx="541">
                  <c:v>4.1000000000007946</c:v>
                </c:pt>
                <c:pt idx="542">
                  <c:v>4.2000000000008004</c:v>
                </c:pt>
                <c:pt idx="543">
                  <c:v>4.3000000000008001</c:v>
                </c:pt>
                <c:pt idx="544">
                  <c:v>4.4000000000007997</c:v>
                </c:pt>
                <c:pt idx="545">
                  <c:v>4.5000000000008002</c:v>
                </c:pt>
                <c:pt idx="546">
                  <c:v>4.6000000000007937</c:v>
                </c:pt>
                <c:pt idx="547">
                  <c:v>4.7000000000008004</c:v>
                </c:pt>
                <c:pt idx="548">
                  <c:v>4.8000000000008001</c:v>
                </c:pt>
                <c:pt idx="549">
                  <c:v>4.9000000000007997</c:v>
                </c:pt>
                <c:pt idx="550">
                  <c:v>5.0000000000008002</c:v>
                </c:pt>
                <c:pt idx="551">
                  <c:v>5.1000000000007946</c:v>
                </c:pt>
                <c:pt idx="552">
                  <c:v>5.2000000000008004</c:v>
                </c:pt>
                <c:pt idx="553">
                  <c:v>5.3000000000008001</c:v>
                </c:pt>
                <c:pt idx="554">
                  <c:v>5.4000000000007997</c:v>
                </c:pt>
                <c:pt idx="555">
                  <c:v>5.5000000000008002</c:v>
                </c:pt>
                <c:pt idx="556">
                  <c:v>5.6000000000007937</c:v>
                </c:pt>
                <c:pt idx="557">
                  <c:v>5.7000000000008004</c:v>
                </c:pt>
                <c:pt idx="558">
                  <c:v>5.8000000000008001</c:v>
                </c:pt>
                <c:pt idx="559">
                  <c:v>5.9000000000007997</c:v>
                </c:pt>
                <c:pt idx="560">
                  <c:v>6.0000000000008002</c:v>
                </c:pt>
                <c:pt idx="561">
                  <c:v>6.1000000000007946</c:v>
                </c:pt>
                <c:pt idx="562">
                  <c:v>6.2000000000008004</c:v>
                </c:pt>
                <c:pt idx="563">
                  <c:v>6.3000000000008001</c:v>
                </c:pt>
                <c:pt idx="564">
                  <c:v>6.4000000000007997</c:v>
                </c:pt>
                <c:pt idx="565">
                  <c:v>6.5000000000008002</c:v>
                </c:pt>
                <c:pt idx="566">
                  <c:v>6.6000000000007937</c:v>
                </c:pt>
                <c:pt idx="567">
                  <c:v>6.7000000000008004</c:v>
                </c:pt>
                <c:pt idx="568">
                  <c:v>6.8000000000008001</c:v>
                </c:pt>
                <c:pt idx="569">
                  <c:v>6.9000000000007997</c:v>
                </c:pt>
                <c:pt idx="570">
                  <c:v>7.0000000000008002</c:v>
                </c:pt>
                <c:pt idx="571">
                  <c:v>7.1000000000007946</c:v>
                </c:pt>
                <c:pt idx="572">
                  <c:v>7.2000000000008004</c:v>
                </c:pt>
                <c:pt idx="573">
                  <c:v>7.3000000000008001</c:v>
                </c:pt>
                <c:pt idx="574">
                  <c:v>7.4000000000007997</c:v>
                </c:pt>
                <c:pt idx="575">
                  <c:v>7.5000000000008002</c:v>
                </c:pt>
                <c:pt idx="576">
                  <c:v>7.6000000000007937</c:v>
                </c:pt>
                <c:pt idx="577">
                  <c:v>7.7000000000008004</c:v>
                </c:pt>
                <c:pt idx="578">
                  <c:v>7.8000000000008001</c:v>
                </c:pt>
                <c:pt idx="579">
                  <c:v>7.9000000000007997</c:v>
                </c:pt>
                <c:pt idx="580">
                  <c:v>8.0000000000007994</c:v>
                </c:pt>
                <c:pt idx="581">
                  <c:v>8.1000000000007972</c:v>
                </c:pt>
                <c:pt idx="582">
                  <c:v>8.2000000000007987</c:v>
                </c:pt>
                <c:pt idx="583">
                  <c:v>8.3000000000008001</c:v>
                </c:pt>
                <c:pt idx="584">
                  <c:v>8.4000000000007997</c:v>
                </c:pt>
                <c:pt idx="585">
                  <c:v>8.5000000000007994</c:v>
                </c:pt>
                <c:pt idx="586">
                  <c:v>8.6000000000007972</c:v>
                </c:pt>
                <c:pt idx="587">
                  <c:v>8.7000000000007987</c:v>
                </c:pt>
                <c:pt idx="588">
                  <c:v>8.8000000000008001</c:v>
                </c:pt>
                <c:pt idx="589">
                  <c:v>8.9000000000007997</c:v>
                </c:pt>
                <c:pt idx="590">
                  <c:v>9.0000000000007994</c:v>
                </c:pt>
                <c:pt idx="591">
                  <c:v>9.1000000000007972</c:v>
                </c:pt>
                <c:pt idx="592">
                  <c:v>9.2000000000007987</c:v>
                </c:pt>
                <c:pt idx="593">
                  <c:v>9.3000000000008001</c:v>
                </c:pt>
                <c:pt idx="594">
                  <c:v>9.4000000000007997</c:v>
                </c:pt>
                <c:pt idx="595">
                  <c:v>9.5000000000007994</c:v>
                </c:pt>
                <c:pt idx="596">
                  <c:v>9.6000000000007972</c:v>
                </c:pt>
                <c:pt idx="597">
                  <c:v>9.7000000000007987</c:v>
                </c:pt>
                <c:pt idx="598">
                  <c:v>9.8000000000008001</c:v>
                </c:pt>
                <c:pt idx="599">
                  <c:v>9.9000000000008992</c:v>
                </c:pt>
                <c:pt idx="600">
                  <c:v>10.000000000000901</c:v>
                </c:pt>
                <c:pt idx="601">
                  <c:v>10.1000000000009</c:v>
                </c:pt>
                <c:pt idx="602">
                  <c:v>10.2000000000009</c:v>
                </c:pt>
                <c:pt idx="603">
                  <c:v>10.3000000000009</c:v>
                </c:pt>
                <c:pt idx="604">
                  <c:v>10.400000000000899</c:v>
                </c:pt>
                <c:pt idx="605">
                  <c:v>10.500000000000901</c:v>
                </c:pt>
                <c:pt idx="606">
                  <c:v>10.6000000000009</c:v>
                </c:pt>
                <c:pt idx="607">
                  <c:v>10.7000000000009</c:v>
                </c:pt>
                <c:pt idx="608">
                  <c:v>10.8000000000009</c:v>
                </c:pt>
                <c:pt idx="609">
                  <c:v>10.900000000000899</c:v>
                </c:pt>
                <c:pt idx="610">
                  <c:v>11.000000000000901</c:v>
                </c:pt>
                <c:pt idx="611">
                  <c:v>11.1000000000009</c:v>
                </c:pt>
                <c:pt idx="612">
                  <c:v>11.2000000000009</c:v>
                </c:pt>
                <c:pt idx="613">
                  <c:v>11.3000000000009</c:v>
                </c:pt>
                <c:pt idx="614">
                  <c:v>11.400000000000899</c:v>
                </c:pt>
                <c:pt idx="615">
                  <c:v>11.500000000000901</c:v>
                </c:pt>
                <c:pt idx="616">
                  <c:v>11.6000000000009</c:v>
                </c:pt>
                <c:pt idx="617">
                  <c:v>11.7000000000009</c:v>
                </c:pt>
                <c:pt idx="618">
                  <c:v>11.8000000000009</c:v>
                </c:pt>
                <c:pt idx="619">
                  <c:v>11.900000000000899</c:v>
                </c:pt>
                <c:pt idx="620">
                  <c:v>12.000000000000901</c:v>
                </c:pt>
                <c:pt idx="621">
                  <c:v>12.1000000000009</c:v>
                </c:pt>
                <c:pt idx="622">
                  <c:v>12.2000000000009</c:v>
                </c:pt>
                <c:pt idx="623">
                  <c:v>12.3000000000009</c:v>
                </c:pt>
                <c:pt idx="624">
                  <c:v>12.400000000000899</c:v>
                </c:pt>
                <c:pt idx="625">
                  <c:v>12.500000000000901</c:v>
                </c:pt>
                <c:pt idx="626">
                  <c:v>12.6000000000009</c:v>
                </c:pt>
                <c:pt idx="627">
                  <c:v>12.7000000000009</c:v>
                </c:pt>
                <c:pt idx="628">
                  <c:v>12.8000000000009</c:v>
                </c:pt>
                <c:pt idx="629">
                  <c:v>12.900000000000899</c:v>
                </c:pt>
                <c:pt idx="630">
                  <c:v>13.000000000000901</c:v>
                </c:pt>
                <c:pt idx="631">
                  <c:v>13.1000000000009</c:v>
                </c:pt>
                <c:pt idx="632">
                  <c:v>13.2000000000009</c:v>
                </c:pt>
                <c:pt idx="633">
                  <c:v>13.3000000000009</c:v>
                </c:pt>
                <c:pt idx="634">
                  <c:v>13.400000000000899</c:v>
                </c:pt>
                <c:pt idx="635">
                  <c:v>13.500000000000901</c:v>
                </c:pt>
                <c:pt idx="636">
                  <c:v>13.6000000000009</c:v>
                </c:pt>
                <c:pt idx="637">
                  <c:v>13.7000000000009</c:v>
                </c:pt>
                <c:pt idx="638">
                  <c:v>13.8000000000009</c:v>
                </c:pt>
                <c:pt idx="639">
                  <c:v>13.900000000000899</c:v>
                </c:pt>
                <c:pt idx="640">
                  <c:v>14.000000000000901</c:v>
                </c:pt>
                <c:pt idx="641">
                  <c:v>14.1000000000009</c:v>
                </c:pt>
                <c:pt idx="642">
                  <c:v>14.2000000000009</c:v>
                </c:pt>
                <c:pt idx="643">
                  <c:v>14.3000000000009</c:v>
                </c:pt>
                <c:pt idx="644">
                  <c:v>14.400000000000899</c:v>
                </c:pt>
                <c:pt idx="645">
                  <c:v>14.500000000000901</c:v>
                </c:pt>
                <c:pt idx="646">
                  <c:v>14.6000000000009</c:v>
                </c:pt>
                <c:pt idx="647">
                  <c:v>14.7000000000009</c:v>
                </c:pt>
                <c:pt idx="648">
                  <c:v>14.8000000000009</c:v>
                </c:pt>
                <c:pt idx="649">
                  <c:v>14.900000000000899</c:v>
                </c:pt>
                <c:pt idx="650">
                  <c:v>15.000000000000901</c:v>
                </c:pt>
                <c:pt idx="651">
                  <c:v>15.1000000000009</c:v>
                </c:pt>
                <c:pt idx="652">
                  <c:v>15.2000000000009</c:v>
                </c:pt>
                <c:pt idx="653">
                  <c:v>15.3000000000009</c:v>
                </c:pt>
                <c:pt idx="654">
                  <c:v>15.400000000000899</c:v>
                </c:pt>
                <c:pt idx="655">
                  <c:v>15.500000000000901</c:v>
                </c:pt>
                <c:pt idx="656">
                  <c:v>15.6000000000009</c:v>
                </c:pt>
                <c:pt idx="657">
                  <c:v>15.7000000000009</c:v>
                </c:pt>
                <c:pt idx="658">
                  <c:v>15.8000000000009</c:v>
                </c:pt>
                <c:pt idx="659">
                  <c:v>15.900000000000899</c:v>
                </c:pt>
                <c:pt idx="660">
                  <c:v>16.000000000000899</c:v>
                </c:pt>
                <c:pt idx="661">
                  <c:v>16.1000000000009</c:v>
                </c:pt>
                <c:pt idx="662">
                  <c:v>16.200000000000902</c:v>
                </c:pt>
                <c:pt idx="663">
                  <c:v>16.3000000000009</c:v>
                </c:pt>
                <c:pt idx="664">
                  <c:v>16.400000000000901</c:v>
                </c:pt>
                <c:pt idx="665">
                  <c:v>16.500000000000899</c:v>
                </c:pt>
                <c:pt idx="666">
                  <c:v>16.6000000000009</c:v>
                </c:pt>
                <c:pt idx="667">
                  <c:v>16.700000000001001</c:v>
                </c:pt>
                <c:pt idx="668">
                  <c:v>16.8000000000009</c:v>
                </c:pt>
                <c:pt idx="669">
                  <c:v>16.900000000000901</c:v>
                </c:pt>
                <c:pt idx="670">
                  <c:v>17.000000000000991</c:v>
                </c:pt>
                <c:pt idx="671">
                  <c:v>17.100000000001</c:v>
                </c:pt>
                <c:pt idx="672">
                  <c:v>17.200000000001001</c:v>
                </c:pt>
                <c:pt idx="673">
                  <c:v>17.3000000000009</c:v>
                </c:pt>
                <c:pt idx="674">
                  <c:v>17.400000000001</c:v>
                </c:pt>
                <c:pt idx="675">
                  <c:v>17.500000000000991</c:v>
                </c:pt>
                <c:pt idx="676">
                  <c:v>17.600000000001</c:v>
                </c:pt>
                <c:pt idx="677">
                  <c:v>17.700000000001001</c:v>
                </c:pt>
                <c:pt idx="678">
                  <c:v>17.800000000000999</c:v>
                </c:pt>
                <c:pt idx="679">
                  <c:v>17.900000000001</c:v>
                </c:pt>
                <c:pt idx="680">
                  <c:v>18.000000000000991</c:v>
                </c:pt>
                <c:pt idx="681">
                  <c:v>18.100000000001</c:v>
                </c:pt>
                <c:pt idx="682">
                  <c:v>18.200000000001001</c:v>
                </c:pt>
                <c:pt idx="683">
                  <c:v>18.300000000000999</c:v>
                </c:pt>
                <c:pt idx="684">
                  <c:v>18.400000000001</c:v>
                </c:pt>
                <c:pt idx="685">
                  <c:v>18.500000000000991</c:v>
                </c:pt>
                <c:pt idx="686">
                  <c:v>18.600000000001</c:v>
                </c:pt>
                <c:pt idx="687">
                  <c:v>18.700000000001001</c:v>
                </c:pt>
                <c:pt idx="688">
                  <c:v>18.800000000000999</c:v>
                </c:pt>
                <c:pt idx="689">
                  <c:v>18.900000000001</c:v>
                </c:pt>
                <c:pt idx="690">
                  <c:v>19.000000000000991</c:v>
                </c:pt>
                <c:pt idx="691">
                  <c:v>19.100000000001</c:v>
                </c:pt>
                <c:pt idx="692">
                  <c:v>19.200000000001001</c:v>
                </c:pt>
                <c:pt idx="693">
                  <c:v>19.300000000000999</c:v>
                </c:pt>
                <c:pt idx="694">
                  <c:v>19.400000000001</c:v>
                </c:pt>
                <c:pt idx="695">
                  <c:v>19.500000000000991</c:v>
                </c:pt>
                <c:pt idx="696">
                  <c:v>19.600000000001</c:v>
                </c:pt>
                <c:pt idx="697">
                  <c:v>19.700000000001001</c:v>
                </c:pt>
                <c:pt idx="698">
                  <c:v>19.800000000000999</c:v>
                </c:pt>
                <c:pt idx="699">
                  <c:v>19.900000000001</c:v>
                </c:pt>
                <c:pt idx="700">
                  <c:v>20.000000000000991</c:v>
                </c:pt>
                <c:pt idx="701">
                  <c:v>20.100000000001</c:v>
                </c:pt>
                <c:pt idx="702">
                  <c:v>20.200000000001001</c:v>
                </c:pt>
                <c:pt idx="703">
                  <c:v>20.300000000000999</c:v>
                </c:pt>
                <c:pt idx="704">
                  <c:v>20.400000000001</c:v>
                </c:pt>
                <c:pt idx="705">
                  <c:v>20.500000000000991</c:v>
                </c:pt>
                <c:pt idx="706">
                  <c:v>20.600000000001</c:v>
                </c:pt>
                <c:pt idx="707">
                  <c:v>20.700000000001001</c:v>
                </c:pt>
                <c:pt idx="708">
                  <c:v>20.800000000000999</c:v>
                </c:pt>
                <c:pt idx="709">
                  <c:v>20.900000000001</c:v>
                </c:pt>
                <c:pt idx="710">
                  <c:v>21.000000000000991</c:v>
                </c:pt>
                <c:pt idx="711">
                  <c:v>21.100000000001</c:v>
                </c:pt>
                <c:pt idx="712">
                  <c:v>21.200000000001001</c:v>
                </c:pt>
                <c:pt idx="713">
                  <c:v>21.300000000000999</c:v>
                </c:pt>
                <c:pt idx="714">
                  <c:v>21.400000000001</c:v>
                </c:pt>
                <c:pt idx="715">
                  <c:v>21.500000000000991</c:v>
                </c:pt>
                <c:pt idx="716">
                  <c:v>21.600000000001</c:v>
                </c:pt>
                <c:pt idx="717">
                  <c:v>21.700000000001001</c:v>
                </c:pt>
                <c:pt idx="718">
                  <c:v>21.800000000000999</c:v>
                </c:pt>
                <c:pt idx="719">
                  <c:v>21.900000000001</c:v>
                </c:pt>
                <c:pt idx="720">
                  <c:v>22.000000000000991</c:v>
                </c:pt>
                <c:pt idx="721">
                  <c:v>22.100000000001</c:v>
                </c:pt>
                <c:pt idx="722">
                  <c:v>22.200000000001001</c:v>
                </c:pt>
                <c:pt idx="723">
                  <c:v>22.300000000000999</c:v>
                </c:pt>
                <c:pt idx="724">
                  <c:v>22.400000000001</c:v>
                </c:pt>
                <c:pt idx="725">
                  <c:v>22.500000000000991</c:v>
                </c:pt>
                <c:pt idx="726">
                  <c:v>22.600000000001</c:v>
                </c:pt>
                <c:pt idx="727">
                  <c:v>22.700000000001001</c:v>
                </c:pt>
                <c:pt idx="728">
                  <c:v>22.800000000000999</c:v>
                </c:pt>
                <c:pt idx="729">
                  <c:v>22.900000000001</c:v>
                </c:pt>
                <c:pt idx="730">
                  <c:v>23.000000000000991</c:v>
                </c:pt>
                <c:pt idx="731">
                  <c:v>23.100000000001</c:v>
                </c:pt>
                <c:pt idx="732">
                  <c:v>23.200000000001001</c:v>
                </c:pt>
                <c:pt idx="733">
                  <c:v>23.300000000000999</c:v>
                </c:pt>
                <c:pt idx="734">
                  <c:v>23.400000000001</c:v>
                </c:pt>
                <c:pt idx="735">
                  <c:v>23.500000000001101</c:v>
                </c:pt>
                <c:pt idx="736">
                  <c:v>23.600000000001</c:v>
                </c:pt>
                <c:pt idx="737">
                  <c:v>23.700000000001001</c:v>
                </c:pt>
                <c:pt idx="738">
                  <c:v>23.800000000000999</c:v>
                </c:pt>
                <c:pt idx="739">
                  <c:v>23.9000000000011</c:v>
                </c:pt>
                <c:pt idx="740">
                  <c:v>24.000000000001101</c:v>
                </c:pt>
                <c:pt idx="741">
                  <c:v>24.100000000001</c:v>
                </c:pt>
                <c:pt idx="742">
                  <c:v>24.200000000001101</c:v>
                </c:pt>
                <c:pt idx="743">
                  <c:v>24.300000000001091</c:v>
                </c:pt>
                <c:pt idx="744">
                  <c:v>24.4000000000011</c:v>
                </c:pt>
                <c:pt idx="745">
                  <c:v>24.500000000001101</c:v>
                </c:pt>
                <c:pt idx="746">
                  <c:v>24.600000000001099</c:v>
                </c:pt>
                <c:pt idx="747">
                  <c:v>24.700000000001101</c:v>
                </c:pt>
                <c:pt idx="748">
                  <c:v>24.800000000001091</c:v>
                </c:pt>
                <c:pt idx="749">
                  <c:v>24.9000000000011</c:v>
                </c:pt>
                <c:pt idx="750">
                  <c:v>25.000000000001101</c:v>
                </c:pt>
                <c:pt idx="751">
                  <c:v>25.100000000001099</c:v>
                </c:pt>
                <c:pt idx="752">
                  <c:v>25.200000000001101</c:v>
                </c:pt>
                <c:pt idx="753">
                  <c:v>25.300000000001091</c:v>
                </c:pt>
                <c:pt idx="754">
                  <c:v>25.4000000000011</c:v>
                </c:pt>
                <c:pt idx="755">
                  <c:v>25.500000000001101</c:v>
                </c:pt>
                <c:pt idx="756">
                  <c:v>25.600000000001099</c:v>
                </c:pt>
                <c:pt idx="757">
                  <c:v>25.700000000001101</c:v>
                </c:pt>
                <c:pt idx="758">
                  <c:v>25.800000000001091</c:v>
                </c:pt>
                <c:pt idx="759">
                  <c:v>25.9000000000011</c:v>
                </c:pt>
                <c:pt idx="760">
                  <c:v>26.000000000001101</c:v>
                </c:pt>
                <c:pt idx="761">
                  <c:v>26.100000000001099</c:v>
                </c:pt>
                <c:pt idx="762">
                  <c:v>26.200000000001101</c:v>
                </c:pt>
                <c:pt idx="763">
                  <c:v>26.300000000001091</c:v>
                </c:pt>
                <c:pt idx="764">
                  <c:v>26.4000000000011</c:v>
                </c:pt>
                <c:pt idx="765">
                  <c:v>26.500000000001101</c:v>
                </c:pt>
                <c:pt idx="766">
                  <c:v>26.600000000001099</c:v>
                </c:pt>
                <c:pt idx="767">
                  <c:v>26.700000000001101</c:v>
                </c:pt>
                <c:pt idx="768">
                  <c:v>26.800000000001091</c:v>
                </c:pt>
                <c:pt idx="769">
                  <c:v>26.9000000000011</c:v>
                </c:pt>
                <c:pt idx="770">
                  <c:v>27.000000000001101</c:v>
                </c:pt>
                <c:pt idx="771">
                  <c:v>27.100000000001099</c:v>
                </c:pt>
                <c:pt idx="772">
                  <c:v>27.200000000001101</c:v>
                </c:pt>
                <c:pt idx="773">
                  <c:v>27.300000000001091</c:v>
                </c:pt>
                <c:pt idx="774">
                  <c:v>27.4000000000011</c:v>
                </c:pt>
                <c:pt idx="775">
                  <c:v>27.500000000001101</c:v>
                </c:pt>
                <c:pt idx="776">
                  <c:v>27.600000000001099</c:v>
                </c:pt>
                <c:pt idx="777">
                  <c:v>27.700000000001101</c:v>
                </c:pt>
                <c:pt idx="778">
                  <c:v>27.800000000001091</c:v>
                </c:pt>
                <c:pt idx="779">
                  <c:v>27.9000000000011</c:v>
                </c:pt>
                <c:pt idx="780">
                  <c:v>28.000000000001101</c:v>
                </c:pt>
                <c:pt idx="781">
                  <c:v>28.100000000001099</c:v>
                </c:pt>
                <c:pt idx="782">
                  <c:v>28.200000000001101</c:v>
                </c:pt>
                <c:pt idx="783">
                  <c:v>28.300000000001091</c:v>
                </c:pt>
                <c:pt idx="784">
                  <c:v>28.4000000000011</c:v>
                </c:pt>
                <c:pt idx="785">
                  <c:v>28.500000000001101</c:v>
                </c:pt>
                <c:pt idx="786">
                  <c:v>28.600000000001099</c:v>
                </c:pt>
                <c:pt idx="787">
                  <c:v>28.700000000001101</c:v>
                </c:pt>
                <c:pt idx="788">
                  <c:v>28.800000000001091</c:v>
                </c:pt>
                <c:pt idx="789">
                  <c:v>28.9000000000011</c:v>
                </c:pt>
                <c:pt idx="790">
                  <c:v>29.000000000001101</c:v>
                </c:pt>
                <c:pt idx="791">
                  <c:v>29.100000000001099</c:v>
                </c:pt>
                <c:pt idx="792">
                  <c:v>29.200000000001101</c:v>
                </c:pt>
                <c:pt idx="793">
                  <c:v>29.300000000001091</c:v>
                </c:pt>
                <c:pt idx="794">
                  <c:v>29.4000000000011</c:v>
                </c:pt>
                <c:pt idx="795">
                  <c:v>29.500000000001101</c:v>
                </c:pt>
                <c:pt idx="796">
                  <c:v>29.600000000001099</c:v>
                </c:pt>
                <c:pt idx="797">
                  <c:v>29.700000000001101</c:v>
                </c:pt>
                <c:pt idx="798">
                  <c:v>29.800000000001091</c:v>
                </c:pt>
                <c:pt idx="799">
                  <c:v>29.9000000000011</c:v>
                </c:pt>
                <c:pt idx="800">
                  <c:v>30.000000000001101</c:v>
                </c:pt>
                <c:pt idx="801">
                  <c:v>30.100000000001099</c:v>
                </c:pt>
                <c:pt idx="802">
                  <c:v>30.200000000001101</c:v>
                </c:pt>
                <c:pt idx="803">
                  <c:v>30.300000000001091</c:v>
                </c:pt>
                <c:pt idx="804">
                  <c:v>30.4000000000011</c:v>
                </c:pt>
                <c:pt idx="805">
                  <c:v>30.500000000001101</c:v>
                </c:pt>
                <c:pt idx="806">
                  <c:v>30.600000000001099</c:v>
                </c:pt>
                <c:pt idx="807">
                  <c:v>30.7000000000012</c:v>
                </c:pt>
                <c:pt idx="808">
                  <c:v>30.800000000001091</c:v>
                </c:pt>
                <c:pt idx="809">
                  <c:v>30.9000000000011</c:v>
                </c:pt>
                <c:pt idx="810">
                  <c:v>31.000000000001201</c:v>
                </c:pt>
                <c:pt idx="811">
                  <c:v>31.100000000001199</c:v>
                </c:pt>
                <c:pt idx="812">
                  <c:v>31.2000000000012</c:v>
                </c:pt>
                <c:pt idx="813">
                  <c:v>31.300000000001091</c:v>
                </c:pt>
                <c:pt idx="814">
                  <c:v>31.400000000001199</c:v>
                </c:pt>
                <c:pt idx="815">
                  <c:v>31.500000000001201</c:v>
                </c:pt>
                <c:pt idx="816">
                  <c:v>31.600000000001199</c:v>
                </c:pt>
                <c:pt idx="817">
                  <c:v>31.7000000000012</c:v>
                </c:pt>
                <c:pt idx="818">
                  <c:v>31.800000000001202</c:v>
                </c:pt>
                <c:pt idx="819">
                  <c:v>31.900000000001199</c:v>
                </c:pt>
                <c:pt idx="820">
                  <c:v>32.000000000001201</c:v>
                </c:pt>
                <c:pt idx="821">
                  <c:v>32.100000000001202</c:v>
                </c:pt>
                <c:pt idx="822">
                  <c:v>32.200000000001197</c:v>
                </c:pt>
                <c:pt idx="823">
                  <c:v>32.300000000001198</c:v>
                </c:pt>
                <c:pt idx="824">
                  <c:v>32.400000000001199</c:v>
                </c:pt>
                <c:pt idx="825">
                  <c:v>32.500000000001201</c:v>
                </c:pt>
                <c:pt idx="826">
                  <c:v>32.600000000001202</c:v>
                </c:pt>
                <c:pt idx="827">
                  <c:v>32.700000000001197</c:v>
                </c:pt>
                <c:pt idx="828">
                  <c:v>32.800000000001198</c:v>
                </c:pt>
                <c:pt idx="829">
                  <c:v>32.900000000001199</c:v>
                </c:pt>
                <c:pt idx="830">
                  <c:v>33.000000000001201</c:v>
                </c:pt>
                <c:pt idx="831">
                  <c:v>33.100000000001202</c:v>
                </c:pt>
                <c:pt idx="832">
                  <c:v>33.200000000001197</c:v>
                </c:pt>
                <c:pt idx="833">
                  <c:v>33.300000000001198</c:v>
                </c:pt>
                <c:pt idx="834">
                  <c:v>33.400000000001199</c:v>
                </c:pt>
                <c:pt idx="835">
                  <c:v>33.500000000001201</c:v>
                </c:pt>
                <c:pt idx="836">
                  <c:v>33.600000000001202</c:v>
                </c:pt>
                <c:pt idx="837">
                  <c:v>33.700000000001197</c:v>
                </c:pt>
                <c:pt idx="838">
                  <c:v>33.800000000001198</c:v>
                </c:pt>
                <c:pt idx="839">
                  <c:v>33.900000000001199</c:v>
                </c:pt>
                <c:pt idx="840">
                  <c:v>34.000000000001201</c:v>
                </c:pt>
                <c:pt idx="841">
                  <c:v>34.100000000001202</c:v>
                </c:pt>
                <c:pt idx="842">
                  <c:v>34.200000000001197</c:v>
                </c:pt>
                <c:pt idx="843">
                  <c:v>34.300000000001198</c:v>
                </c:pt>
                <c:pt idx="844">
                  <c:v>34.400000000001199</c:v>
                </c:pt>
                <c:pt idx="845">
                  <c:v>34.500000000001201</c:v>
                </c:pt>
                <c:pt idx="846">
                  <c:v>34.600000000001202</c:v>
                </c:pt>
                <c:pt idx="847">
                  <c:v>34.700000000001197</c:v>
                </c:pt>
                <c:pt idx="848">
                  <c:v>34.800000000001198</c:v>
                </c:pt>
                <c:pt idx="849">
                  <c:v>34.900000000001199</c:v>
                </c:pt>
                <c:pt idx="850">
                  <c:v>35.000000000001201</c:v>
                </c:pt>
                <c:pt idx="851">
                  <c:v>35.100000000001202</c:v>
                </c:pt>
                <c:pt idx="852">
                  <c:v>35.200000000001197</c:v>
                </c:pt>
                <c:pt idx="853">
                  <c:v>35.300000000001198</c:v>
                </c:pt>
                <c:pt idx="854">
                  <c:v>35.400000000001199</c:v>
                </c:pt>
                <c:pt idx="855">
                  <c:v>35.500000000001201</c:v>
                </c:pt>
                <c:pt idx="856">
                  <c:v>35.600000000001202</c:v>
                </c:pt>
                <c:pt idx="857">
                  <c:v>35.700000000001197</c:v>
                </c:pt>
                <c:pt idx="858">
                  <c:v>35.800000000001198</c:v>
                </c:pt>
                <c:pt idx="859">
                  <c:v>35.900000000001199</c:v>
                </c:pt>
                <c:pt idx="860">
                  <c:v>36.000000000001201</c:v>
                </c:pt>
                <c:pt idx="861">
                  <c:v>36.100000000001202</c:v>
                </c:pt>
                <c:pt idx="862">
                  <c:v>36.200000000001197</c:v>
                </c:pt>
                <c:pt idx="863">
                  <c:v>36.300000000001198</c:v>
                </c:pt>
                <c:pt idx="864">
                  <c:v>36.400000000001199</c:v>
                </c:pt>
                <c:pt idx="865">
                  <c:v>36.500000000001201</c:v>
                </c:pt>
                <c:pt idx="866">
                  <c:v>36.600000000001202</c:v>
                </c:pt>
                <c:pt idx="867">
                  <c:v>36.700000000001197</c:v>
                </c:pt>
                <c:pt idx="868">
                  <c:v>36.800000000001198</c:v>
                </c:pt>
                <c:pt idx="869">
                  <c:v>36.900000000001199</c:v>
                </c:pt>
                <c:pt idx="870">
                  <c:v>37.000000000001201</c:v>
                </c:pt>
                <c:pt idx="871">
                  <c:v>37.100000000001202</c:v>
                </c:pt>
                <c:pt idx="872">
                  <c:v>37.200000000001197</c:v>
                </c:pt>
                <c:pt idx="873">
                  <c:v>37.300000000001198</c:v>
                </c:pt>
                <c:pt idx="874">
                  <c:v>37.400000000001199</c:v>
                </c:pt>
                <c:pt idx="875">
                  <c:v>37.5000000000013</c:v>
                </c:pt>
                <c:pt idx="876">
                  <c:v>37.600000000001202</c:v>
                </c:pt>
                <c:pt idx="877">
                  <c:v>37.700000000001197</c:v>
                </c:pt>
                <c:pt idx="878">
                  <c:v>37.800000000001198</c:v>
                </c:pt>
                <c:pt idx="879">
                  <c:v>37.900000000001299</c:v>
                </c:pt>
                <c:pt idx="880">
                  <c:v>38.0000000000013</c:v>
                </c:pt>
                <c:pt idx="881">
                  <c:v>38.100000000001202</c:v>
                </c:pt>
                <c:pt idx="882">
                  <c:v>38.200000000001303</c:v>
                </c:pt>
                <c:pt idx="883">
                  <c:v>38.300000000001297</c:v>
                </c:pt>
                <c:pt idx="884">
                  <c:v>38.400000000001299</c:v>
                </c:pt>
                <c:pt idx="885">
                  <c:v>38.5000000000013</c:v>
                </c:pt>
                <c:pt idx="886">
                  <c:v>38.600000000001302</c:v>
                </c:pt>
                <c:pt idx="887">
                  <c:v>38.700000000001303</c:v>
                </c:pt>
                <c:pt idx="888">
                  <c:v>38.800000000001297</c:v>
                </c:pt>
                <c:pt idx="889">
                  <c:v>38.900000000001299</c:v>
                </c:pt>
                <c:pt idx="890">
                  <c:v>39.0000000000013</c:v>
                </c:pt>
                <c:pt idx="891">
                  <c:v>39.100000000001302</c:v>
                </c:pt>
                <c:pt idx="892">
                  <c:v>39.200000000001303</c:v>
                </c:pt>
                <c:pt idx="893">
                  <c:v>39.300000000001297</c:v>
                </c:pt>
                <c:pt idx="894">
                  <c:v>39.400000000001299</c:v>
                </c:pt>
                <c:pt idx="895">
                  <c:v>39.5000000000013</c:v>
                </c:pt>
                <c:pt idx="896">
                  <c:v>39.600000000001302</c:v>
                </c:pt>
                <c:pt idx="897">
                  <c:v>39.700000000001303</c:v>
                </c:pt>
                <c:pt idx="898">
                  <c:v>39.800000000001297</c:v>
                </c:pt>
                <c:pt idx="899">
                  <c:v>39.900000000001299</c:v>
                </c:pt>
                <c:pt idx="900">
                  <c:v>40.0000000000013</c:v>
                </c:pt>
                <c:pt idx="901">
                  <c:v>40.100000000001302</c:v>
                </c:pt>
                <c:pt idx="902">
                  <c:v>40.200000000001303</c:v>
                </c:pt>
                <c:pt idx="903">
                  <c:v>40.300000000001297</c:v>
                </c:pt>
                <c:pt idx="904">
                  <c:v>40.400000000001299</c:v>
                </c:pt>
                <c:pt idx="905">
                  <c:v>40.5000000000013</c:v>
                </c:pt>
                <c:pt idx="906">
                  <c:v>40.600000000001302</c:v>
                </c:pt>
                <c:pt idx="907">
                  <c:v>40.700000000001303</c:v>
                </c:pt>
                <c:pt idx="908">
                  <c:v>40.800000000001297</c:v>
                </c:pt>
                <c:pt idx="909">
                  <c:v>40.900000000001299</c:v>
                </c:pt>
                <c:pt idx="910">
                  <c:v>41.0000000000013</c:v>
                </c:pt>
                <c:pt idx="911">
                  <c:v>41.100000000001302</c:v>
                </c:pt>
                <c:pt idx="912">
                  <c:v>41.200000000001303</c:v>
                </c:pt>
                <c:pt idx="913">
                  <c:v>41.300000000001297</c:v>
                </c:pt>
                <c:pt idx="914">
                  <c:v>41.400000000001299</c:v>
                </c:pt>
                <c:pt idx="915">
                  <c:v>41.5000000000013</c:v>
                </c:pt>
                <c:pt idx="916">
                  <c:v>41.600000000001302</c:v>
                </c:pt>
                <c:pt idx="917">
                  <c:v>41.700000000001303</c:v>
                </c:pt>
                <c:pt idx="918">
                  <c:v>41.800000000001297</c:v>
                </c:pt>
                <c:pt idx="919">
                  <c:v>41.900000000001299</c:v>
                </c:pt>
                <c:pt idx="920">
                  <c:v>42.0000000000013</c:v>
                </c:pt>
                <c:pt idx="921">
                  <c:v>42.100000000001302</c:v>
                </c:pt>
                <c:pt idx="922">
                  <c:v>42.200000000001303</c:v>
                </c:pt>
                <c:pt idx="923">
                  <c:v>42.300000000001297</c:v>
                </c:pt>
                <c:pt idx="924">
                  <c:v>42.400000000001299</c:v>
                </c:pt>
                <c:pt idx="925">
                  <c:v>42.5000000000013</c:v>
                </c:pt>
                <c:pt idx="926">
                  <c:v>42.600000000001302</c:v>
                </c:pt>
                <c:pt idx="927">
                  <c:v>42.700000000001303</c:v>
                </c:pt>
                <c:pt idx="928">
                  <c:v>42.800000000001297</c:v>
                </c:pt>
                <c:pt idx="929">
                  <c:v>42.900000000001299</c:v>
                </c:pt>
                <c:pt idx="930">
                  <c:v>43.0000000000013</c:v>
                </c:pt>
                <c:pt idx="931">
                  <c:v>43.100000000001302</c:v>
                </c:pt>
                <c:pt idx="932">
                  <c:v>43.200000000001303</c:v>
                </c:pt>
                <c:pt idx="933">
                  <c:v>43.300000000001297</c:v>
                </c:pt>
                <c:pt idx="934">
                  <c:v>43.400000000001299</c:v>
                </c:pt>
                <c:pt idx="935">
                  <c:v>43.5000000000013</c:v>
                </c:pt>
                <c:pt idx="936">
                  <c:v>43.600000000001302</c:v>
                </c:pt>
                <c:pt idx="937">
                  <c:v>43.700000000001303</c:v>
                </c:pt>
                <c:pt idx="938">
                  <c:v>43.800000000001297</c:v>
                </c:pt>
                <c:pt idx="939">
                  <c:v>43.900000000001299</c:v>
                </c:pt>
                <c:pt idx="940">
                  <c:v>44.0000000000013</c:v>
                </c:pt>
                <c:pt idx="941">
                  <c:v>44.100000000001302</c:v>
                </c:pt>
                <c:pt idx="942">
                  <c:v>44.200000000001303</c:v>
                </c:pt>
                <c:pt idx="943">
                  <c:v>44.300000000001297</c:v>
                </c:pt>
                <c:pt idx="944">
                  <c:v>44.400000000001299</c:v>
                </c:pt>
                <c:pt idx="945">
                  <c:v>44.5000000000013</c:v>
                </c:pt>
                <c:pt idx="946">
                  <c:v>44.600000000001302</c:v>
                </c:pt>
                <c:pt idx="947">
                  <c:v>44.700000000001403</c:v>
                </c:pt>
                <c:pt idx="948">
                  <c:v>44.800000000001297</c:v>
                </c:pt>
                <c:pt idx="949">
                  <c:v>44.900000000001299</c:v>
                </c:pt>
                <c:pt idx="950">
                  <c:v>45.0000000000014</c:v>
                </c:pt>
                <c:pt idx="951">
                  <c:v>45.100000000001401</c:v>
                </c:pt>
                <c:pt idx="952">
                  <c:v>45.200000000001403</c:v>
                </c:pt>
                <c:pt idx="953">
                  <c:v>45.300000000001297</c:v>
                </c:pt>
                <c:pt idx="954">
                  <c:v>45.400000000001398</c:v>
                </c:pt>
                <c:pt idx="955">
                  <c:v>45.5000000000014</c:v>
                </c:pt>
                <c:pt idx="956">
                  <c:v>45.600000000001401</c:v>
                </c:pt>
                <c:pt idx="957">
                  <c:v>45.700000000001403</c:v>
                </c:pt>
                <c:pt idx="958">
                  <c:v>45.800000000001397</c:v>
                </c:pt>
                <c:pt idx="959">
                  <c:v>45.900000000001398</c:v>
                </c:pt>
                <c:pt idx="960">
                  <c:v>46.0000000000014</c:v>
                </c:pt>
                <c:pt idx="961">
                  <c:v>46.100000000001401</c:v>
                </c:pt>
                <c:pt idx="962">
                  <c:v>46.200000000001403</c:v>
                </c:pt>
                <c:pt idx="963">
                  <c:v>46.300000000001397</c:v>
                </c:pt>
                <c:pt idx="964">
                  <c:v>46.400000000001398</c:v>
                </c:pt>
                <c:pt idx="965">
                  <c:v>46.5000000000014</c:v>
                </c:pt>
                <c:pt idx="966">
                  <c:v>46.600000000001401</c:v>
                </c:pt>
                <c:pt idx="967">
                  <c:v>46.700000000001403</c:v>
                </c:pt>
                <c:pt idx="968">
                  <c:v>46.800000000001397</c:v>
                </c:pt>
                <c:pt idx="969">
                  <c:v>46.900000000001398</c:v>
                </c:pt>
                <c:pt idx="970">
                  <c:v>47.0000000000014</c:v>
                </c:pt>
                <c:pt idx="971">
                  <c:v>47.100000000001401</c:v>
                </c:pt>
                <c:pt idx="972">
                  <c:v>47.200000000001403</c:v>
                </c:pt>
                <c:pt idx="973">
                  <c:v>47.300000000001397</c:v>
                </c:pt>
                <c:pt idx="974">
                  <c:v>47.400000000001398</c:v>
                </c:pt>
                <c:pt idx="975">
                  <c:v>47.5000000000014</c:v>
                </c:pt>
                <c:pt idx="976">
                  <c:v>47.600000000001401</c:v>
                </c:pt>
                <c:pt idx="977">
                  <c:v>47.700000000001403</c:v>
                </c:pt>
                <c:pt idx="978">
                  <c:v>47.800000000001397</c:v>
                </c:pt>
                <c:pt idx="979">
                  <c:v>47.900000000001398</c:v>
                </c:pt>
                <c:pt idx="980">
                  <c:v>48.0000000000014</c:v>
                </c:pt>
                <c:pt idx="981">
                  <c:v>48.100000000001401</c:v>
                </c:pt>
                <c:pt idx="982">
                  <c:v>48.200000000001403</c:v>
                </c:pt>
                <c:pt idx="983">
                  <c:v>48.300000000001397</c:v>
                </c:pt>
                <c:pt idx="984">
                  <c:v>48.400000000001398</c:v>
                </c:pt>
                <c:pt idx="985">
                  <c:v>48.5000000000014</c:v>
                </c:pt>
                <c:pt idx="986">
                  <c:v>48.600000000001401</c:v>
                </c:pt>
                <c:pt idx="987">
                  <c:v>48.700000000001403</c:v>
                </c:pt>
                <c:pt idx="988">
                  <c:v>48.800000000001397</c:v>
                </c:pt>
                <c:pt idx="989">
                  <c:v>48.900000000001398</c:v>
                </c:pt>
                <c:pt idx="990">
                  <c:v>49.0000000000014</c:v>
                </c:pt>
                <c:pt idx="991">
                  <c:v>49.100000000001401</c:v>
                </c:pt>
                <c:pt idx="992">
                  <c:v>49.200000000001403</c:v>
                </c:pt>
                <c:pt idx="993">
                  <c:v>49.300000000001397</c:v>
                </c:pt>
                <c:pt idx="994">
                  <c:v>49.400000000001398</c:v>
                </c:pt>
                <c:pt idx="995">
                  <c:v>49.5000000000014</c:v>
                </c:pt>
                <c:pt idx="996">
                  <c:v>49.600000000001401</c:v>
                </c:pt>
                <c:pt idx="997">
                  <c:v>49.700000000001403</c:v>
                </c:pt>
                <c:pt idx="998">
                  <c:v>49.800000000001397</c:v>
                </c:pt>
                <c:pt idx="999">
                  <c:v>49.900000000001398</c:v>
                </c:pt>
                <c:pt idx="1000">
                  <c:v>50.000000000001002</c:v>
                </c:pt>
              </c:numCache>
            </c:numRef>
          </c:xVal>
          <c:yVal>
            <c:numRef>
              <c:f>Foglio1!$B$2:$B$1002</c:f>
              <c:numCache>
                <c:formatCode>General</c:formatCode>
                <c:ptCount val="100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4.0441448093810298E-308</c:v>
                </c:pt>
                <c:pt idx="125">
                  <c:v>1.7282337322983E-306</c:v>
                </c:pt>
                <c:pt idx="126">
                  <c:v>7.3119853455641303E-305</c:v>
                </c:pt>
                <c:pt idx="127">
                  <c:v>3.0628462907200202E-303</c:v>
                </c:pt>
                <c:pt idx="128">
                  <c:v>1.27020011384108E-301</c:v>
                </c:pt>
                <c:pt idx="129">
                  <c:v>5.2152621988738598E-300</c:v>
                </c:pt>
                <c:pt idx="130">
                  <c:v>2.1200065515415E-298</c:v>
                </c:pt>
                <c:pt idx="131">
                  <c:v>8.5320877557043907E-297</c:v>
                </c:pt>
                <c:pt idx="132">
                  <c:v>3.3996208137899101E-295</c:v>
                </c:pt>
                <c:pt idx="133">
                  <c:v>1.3411047492780501E-293</c:v>
                </c:pt>
                <c:pt idx="134">
                  <c:v>5.2378369696765701E-292</c:v>
                </c:pt>
                <c:pt idx="135">
                  <c:v>2.0253417162277099E-290</c:v>
                </c:pt>
                <c:pt idx="136">
                  <c:v>7.7535696869126702E-289</c:v>
                </c:pt>
                <c:pt idx="137">
                  <c:v>2.9387465770112802E-287</c:v>
                </c:pt>
                <c:pt idx="138">
                  <c:v>1.10275651738593E-285</c:v>
                </c:pt>
                <c:pt idx="139">
                  <c:v>4.0968888849151398E-284</c:v>
                </c:pt>
                <c:pt idx="140">
                  <c:v>1.5069047176320099E-282</c:v>
                </c:pt>
                <c:pt idx="141">
                  <c:v>5.4874990107610101E-281</c:v>
                </c:pt>
                <c:pt idx="142">
                  <c:v>1.9784276481686901E-279</c:v>
                </c:pt>
                <c:pt idx="143">
                  <c:v>7.0619224712591398E-278</c:v>
                </c:pt>
                <c:pt idx="144">
                  <c:v>2.4956448011760498E-276</c:v>
                </c:pt>
                <c:pt idx="145">
                  <c:v>8.7317171006866706E-275</c:v>
                </c:pt>
                <c:pt idx="146">
                  <c:v>3.02463932865452E-273</c:v>
                </c:pt>
                <c:pt idx="147">
                  <c:v>1.03730050281423E-271</c:v>
                </c:pt>
                <c:pt idx="148">
                  <c:v>3.5220266444583899E-270</c:v>
                </c:pt>
                <c:pt idx="149">
                  <c:v>1.18396193826233E-268</c:v>
                </c:pt>
                <c:pt idx="150">
                  <c:v>3.9403962771654003E-267</c:v>
                </c:pt>
                <c:pt idx="151">
                  <c:v>1.29837191981562E-265</c:v>
                </c:pt>
                <c:pt idx="152">
                  <c:v>4.2356043315674801E-264</c:v>
                </c:pt>
                <c:pt idx="153">
                  <c:v>1.3680082244990299E-262</c:v>
                </c:pt>
                <c:pt idx="154">
                  <c:v>4.3744059959990003E-261</c:v>
                </c:pt>
                <c:pt idx="155">
                  <c:v>1.3848620783482E-259</c:v>
                </c:pt>
                <c:pt idx="156">
                  <c:v>4.3406124656212404E-258</c:v>
                </c:pt>
                <c:pt idx="157">
                  <c:v>1.3469533620777999E-256</c:v>
                </c:pt>
                <c:pt idx="158">
                  <c:v>4.13819697746523E-255</c:v>
                </c:pt>
                <c:pt idx="159">
                  <c:v>1.25871328184849E-253</c:v>
                </c:pt>
                <c:pt idx="160">
                  <c:v>3.7905264001207701E-252</c:v>
                </c:pt>
                <c:pt idx="161">
                  <c:v>1.1301323110718401E-250</c:v>
                </c:pt>
                <c:pt idx="162">
                  <c:v>3.33592373265098E-249</c:v>
                </c:pt>
                <c:pt idx="163">
                  <c:v>9.7489981835548602E-248</c:v>
                </c:pt>
                <c:pt idx="164">
                  <c:v>2.8207261261228502E-246</c:v>
                </c:pt>
                <c:pt idx="165">
                  <c:v>8.0801404139307394E-245</c:v>
                </c:pt>
                <c:pt idx="166">
                  <c:v>2.2915743360648101E-243</c:v>
                </c:pt>
                <c:pt idx="167">
                  <c:v>6.4343702393855799E-242</c:v>
                </c:pt>
                <c:pt idx="168">
                  <c:v>1.7886904955109301E-240</c:v>
                </c:pt>
                <c:pt idx="169">
                  <c:v>4.9229044533898199E-239</c:v>
                </c:pt>
                <c:pt idx="170">
                  <c:v>1.3414196673590901E-237</c:v>
                </c:pt>
                <c:pt idx="171">
                  <c:v>3.61880338078466E-236</c:v>
                </c:pt>
                <c:pt idx="172">
                  <c:v>9.6654562736049794E-235</c:v>
                </c:pt>
                <c:pt idx="173">
                  <c:v>2.5558583961544398E-233</c:v>
                </c:pt>
                <c:pt idx="174">
                  <c:v>6.6912656488142097E-232</c:v>
                </c:pt>
                <c:pt idx="175">
                  <c:v>1.7343502636185E-230</c:v>
                </c:pt>
                <c:pt idx="176">
                  <c:v>4.4506393607999603E-229</c:v>
                </c:pt>
                <c:pt idx="177">
                  <c:v>1.1307459825405101E-227</c:v>
                </c:pt>
                <c:pt idx="178">
                  <c:v>2.84423029232289E-226</c:v>
                </c:pt>
                <c:pt idx="179">
                  <c:v>7.0830697232284195E-225</c:v>
                </c:pt>
                <c:pt idx="180">
                  <c:v>1.7463662567762699E-223</c:v>
                </c:pt>
                <c:pt idx="181">
                  <c:v>4.2629103658272298E-222</c:v>
                </c:pt>
                <c:pt idx="182">
                  <c:v>1.0302298425921101E-220</c:v>
                </c:pt>
                <c:pt idx="183">
                  <c:v>2.4650123866725799E-219</c:v>
                </c:pt>
                <c:pt idx="184">
                  <c:v>5.8393047465645503E-218</c:v>
                </c:pt>
                <c:pt idx="185">
                  <c:v>1.36949430809324E-216</c:v>
                </c:pt>
                <c:pt idx="186">
                  <c:v>3.1799213396438099E-215</c:v>
                </c:pt>
                <c:pt idx="187">
                  <c:v>7.3102053683381704E-214</c:v>
                </c:pt>
                <c:pt idx="188">
                  <c:v>1.6637950729551001E-212</c:v>
                </c:pt>
                <c:pt idx="189">
                  <c:v>3.7491010398919702E-211</c:v>
                </c:pt>
                <c:pt idx="190">
                  <c:v>8.3639516059376801E-210</c:v>
                </c:pt>
                <c:pt idx="191">
                  <c:v>1.84736594236838E-208</c:v>
                </c:pt>
                <c:pt idx="192">
                  <c:v>4.0397213489917903E-207</c:v>
                </c:pt>
                <c:pt idx="193">
                  <c:v>8.7459490161084695E-206</c:v>
                </c:pt>
                <c:pt idx="194">
                  <c:v>1.8746471172760001E-204</c:v>
                </c:pt>
                <c:pt idx="195">
                  <c:v>3.9782234273199401E-203</c:v>
                </c:pt>
                <c:pt idx="196">
                  <c:v>8.3582598340024003E-202</c:v>
                </c:pt>
                <c:pt idx="197">
                  <c:v>1.73859978085165E-200</c:v>
                </c:pt>
                <c:pt idx="198">
                  <c:v>3.5804732077739899E-199</c:v>
                </c:pt>
                <c:pt idx="199">
                  <c:v>7.3002593843502194E-198</c:v>
                </c:pt>
                <c:pt idx="200">
                  <c:v>1.4736461348926E-196</c:v>
                </c:pt>
                <c:pt idx="201">
                  <c:v>2.9451348356121699E-195</c:v>
                </c:pt>
                <c:pt idx="202">
                  <c:v>5.8273917011253304E-194</c:v>
                </c:pt>
                <c:pt idx="203">
                  <c:v>1.1415640795285001E-192</c:v>
                </c:pt>
                <c:pt idx="204">
                  <c:v>2.2140296553578399E-191</c:v>
                </c:pt>
                <c:pt idx="205">
                  <c:v>4.2513183535666502E-190</c:v>
                </c:pt>
                <c:pt idx="206">
                  <c:v>8.0820377917053906E-189</c:v>
                </c:pt>
                <c:pt idx="207">
                  <c:v>1.5211609963528301E-187</c:v>
                </c:pt>
                <c:pt idx="208">
                  <c:v>2.83456578643241E-186</c:v>
                </c:pt>
                <c:pt idx="209">
                  <c:v>5.2294372437132201E-185</c:v>
                </c:pt>
                <c:pt idx="210">
                  <c:v>9.5516945420354694E-184</c:v>
                </c:pt>
                <c:pt idx="211">
                  <c:v>1.72728082017366E-182</c:v>
                </c:pt>
                <c:pt idx="212">
                  <c:v>3.0924488920421901E-181</c:v>
                </c:pt>
                <c:pt idx="213">
                  <c:v>5.48149681853876E-180</c:v>
                </c:pt>
                <c:pt idx="214">
                  <c:v>9.6195079309313399E-179</c:v>
                </c:pt>
                <c:pt idx="215">
                  <c:v>1.6713353651451499E-177</c:v>
                </c:pt>
                <c:pt idx="216">
                  <c:v>2.8749573338991602E-176</c:v>
                </c:pt>
                <c:pt idx="217">
                  <c:v>4.8961674242863799E-175</c:v>
                </c:pt>
                <c:pt idx="218">
                  <c:v>8.2554009583561795E-174</c:v>
                </c:pt>
                <c:pt idx="219">
                  <c:v>1.3780885933494899E-172</c:v>
                </c:pt>
                <c:pt idx="220">
                  <c:v>2.2775774787565101E-171</c:v>
                </c:pt>
                <c:pt idx="221">
                  <c:v>3.72671547414441E-170</c:v>
                </c:pt>
                <c:pt idx="222">
                  <c:v>6.0372111959658796E-169</c:v>
                </c:pt>
                <c:pt idx="223">
                  <c:v>9.6828578466077706E-168</c:v>
                </c:pt>
                <c:pt idx="224">
                  <c:v>1.5375448696970201E-166</c:v>
                </c:pt>
                <c:pt idx="225">
                  <c:v>2.4171805786401602E-165</c:v>
                </c:pt>
                <c:pt idx="226">
                  <c:v>3.7622482510908296E-164</c:v>
                </c:pt>
                <c:pt idx="227">
                  <c:v>5.7975280291585695E-163</c:v>
                </c:pt>
                <c:pt idx="228">
                  <c:v>8.8449487365403302E-162</c:v>
                </c:pt>
                <c:pt idx="229">
                  <c:v>1.33599501771343E-160</c:v>
                </c:pt>
                <c:pt idx="230">
                  <c:v>1.99788925918522E-159</c:v>
                </c:pt>
                <c:pt idx="231">
                  <c:v>2.9579786893855199E-158</c:v>
                </c:pt>
                <c:pt idx="232">
                  <c:v>4.33586473075424E-157</c:v>
                </c:pt>
                <c:pt idx="233">
                  <c:v>6.2923585829839501E-156</c:v>
                </c:pt>
                <c:pt idx="234">
                  <c:v>9.0408290645634894E-155</c:v>
                </c:pt>
                <c:pt idx="235">
                  <c:v>1.28605667408194E-153</c:v>
                </c:pt>
                <c:pt idx="236">
                  <c:v>1.8112108543217699E-152</c:v>
                </c:pt>
                <c:pt idx="237">
                  <c:v>2.5254278878482801E-151</c:v>
                </c:pt>
                <c:pt idx="238">
                  <c:v>3.4862456629361301E-150</c:v>
                </c:pt>
                <c:pt idx="239">
                  <c:v>4.7647273821841899E-149</c:v>
                </c:pt>
                <c:pt idx="240">
                  <c:v>6.4472599714497503E-148</c:v>
                </c:pt>
                <c:pt idx="241">
                  <c:v>8.6371281449233895E-147</c:v>
                </c:pt>
                <c:pt idx="242">
                  <c:v>1.14556727493231E-145</c:v>
                </c:pt>
                <c:pt idx="243">
                  <c:v>1.5042807213520099E-144</c:v>
                </c:pt>
                <c:pt idx="244">
                  <c:v>1.9556639750378001E-143</c:v>
                </c:pt>
                <c:pt idx="245">
                  <c:v>2.5171937052133999E-142</c:v>
                </c:pt>
                <c:pt idx="246">
                  <c:v>3.2077173522340999E-141</c:v>
                </c:pt>
                <c:pt idx="247">
                  <c:v>4.04699441546137E-140</c:v>
                </c:pt>
                <c:pt idx="248">
                  <c:v>5.05505833759237E-139</c:v>
                </c:pt>
                <c:pt idx="249">
                  <c:v>6.2513928816596704E-138</c:v>
                </c:pt>
                <c:pt idx="250">
                  <c:v>7.6539297364984597E-137</c:v>
                </c:pt>
                <c:pt idx="251">
                  <c:v>9.2778896635834407E-136</c:v>
                </c:pt>
                <c:pt idx="252">
                  <c:v>1.1134506956372899E-134</c:v>
                </c:pt>
                <c:pt idx="253">
                  <c:v>1.3229695050436401E-133</c:v>
                </c:pt>
                <c:pt idx="254">
                  <c:v>1.5562728160194902E-132</c:v>
                </c:pt>
                <c:pt idx="255">
                  <c:v>1.81250279356976E-131</c:v>
                </c:pt>
                <c:pt idx="256">
                  <c:v>2.08991533592882E-130</c:v>
                </c:pt>
                <c:pt idx="257">
                  <c:v>2.3858094601250901E-129</c:v>
                </c:pt>
                <c:pt idx="258">
                  <c:v>2.6964965869019E-128</c:v>
                </c:pt>
                <c:pt idx="259">
                  <c:v>3.0173177577355001E-127</c:v>
                </c:pt>
                <c:pt idx="260">
                  <c:v>3.34271444182758E-126</c:v>
                </c:pt>
                <c:pt idx="261">
                  <c:v>3.6663554052907702E-125</c:v>
                </c:pt>
                <c:pt idx="262">
                  <c:v>3.9813183097923303E-124</c:v>
                </c:pt>
                <c:pt idx="263">
                  <c:v>4.2803205646543602E-123</c:v>
                </c:pt>
                <c:pt idx="264">
                  <c:v>4.55598982415644E-122</c:v>
                </c:pt>
                <c:pt idx="265">
                  <c:v>4.8011607859534403E-121</c:v>
                </c:pt>
                <c:pt idx="266">
                  <c:v>5.0091819888660201E-120</c:v>
                </c:pt>
                <c:pt idx="267">
                  <c:v>5.1742144632909704E-119</c:v>
                </c:pt>
                <c:pt idx="268">
                  <c:v>5.2915036011345696E-118</c:v>
                </c:pt>
                <c:pt idx="269">
                  <c:v>5.3576066085739797E-117</c:v>
                </c:pt>
                <c:pt idx="270">
                  <c:v>5.3705603650712795E-116</c:v>
                </c:pt>
                <c:pt idx="271">
                  <c:v>5.3299782693263704E-115</c:v>
                </c:pt>
                <c:pt idx="272">
                  <c:v>5.2370694055230598E-114</c:v>
                </c:pt>
                <c:pt idx="273">
                  <c:v>5.0945787040079699E-113</c:v>
                </c:pt>
                <c:pt idx="274">
                  <c:v>4.9066522288463503E-112</c:v>
                </c:pt>
                <c:pt idx="275">
                  <c:v>4.6786368172934301E-111</c:v>
                </c:pt>
                <c:pt idx="276">
                  <c:v>4.4168275792999503E-110</c:v>
                </c:pt>
                <c:pt idx="277">
                  <c:v>4.1281798814208399E-109</c:v>
                </c:pt>
                <c:pt idx="278">
                  <c:v>3.8200041544159201E-108</c:v>
                </c:pt>
                <c:pt idx="279">
                  <c:v>3.4996620866649302E-107</c:v>
                </c:pt>
                <c:pt idx="280">
                  <c:v>3.1742815528541401E-106</c:v>
                </c:pt>
                <c:pt idx="281">
                  <c:v>2.8505051699269499E-105</c:v>
                </c:pt>
                <c:pt idx="282">
                  <c:v>2.53428396653865E-104</c:v>
                </c:pt>
                <c:pt idx="283">
                  <c:v>2.2307236625663301E-103</c:v>
                </c:pt>
                <c:pt idx="284">
                  <c:v>1.94398687057664E-102</c:v>
                </c:pt>
                <c:pt idx="285">
                  <c:v>1.6772505228692901E-101</c:v>
                </c:pt>
                <c:pt idx="286">
                  <c:v>1.4327143131621699E-100</c:v>
                </c:pt>
                <c:pt idx="287">
                  <c:v>1.2116531577459201E-99</c:v>
                </c:pt>
                <c:pt idx="288">
                  <c:v>1.01450476809695E-98</c:v>
                </c:pt>
                <c:pt idx="289">
                  <c:v>8.4098242852770299E-98</c:v>
                </c:pt>
                <c:pt idx="290">
                  <c:v>6.9020294201870804E-97</c:v>
                </c:pt>
                <c:pt idx="291">
                  <c:v>5.6082032628395502E-96</c:v>
                </c:pt>
                <c:pt idx="292">
                  <c:v>4.5115704195865603E-95</c:v>
                </c:pt>
                <c:pt idx="293">
                  <c:v>3.5932612210002299E-94</c:v>
                </c:pt>
                <c:pt idx="294">
                  <c:v>2.8333935151675602E-93</c:v>
                </c:pt>
                <c:pt idx="295">
                  <c:v>2.21198438022921E-92</c:v>
                </c:pt>
                <c:pt idx="296">
                  <c:v>1.7096777958171199E-91</c:v>
                </c:pt>
                <c:pt idx="297">
                  <c:v>1.3082885546926E-90</c:v>
                </c:pt>
                <c:pt idx="298">
                  <c:v>9.9117392379479494E-90</c:v>
                </c:pt>
                <c:pt idx="299">
                  <c:v>7.4345253897416104E-89</c:v>
                </c:pt>
                <c:pt idx="300">
                  <c:v>5.5209483622048401E-88</c:v>
                </c:pt>
                <c:pt idx="301">
                  <c:v>4.0591133265429997E-87</c:v>
                </c:pt>
                <c:pt idx="302">
                  <c:v>2.9546478246830501E-86</c:v>
                </c:pt>
                <c:pt idx="303">
                  <c:v>2.1293023083477899E-85</c:v>
                </c:pt>
                <c:pt idx="304">
                  <c:v>1.51923858480849E-84</c:v>
                </c:pt>
                <c:pt idx="305">
                  <c:v>1.07317783407666E-83</c:v>
                </c:pt>
                <c:pt idx="306">
                  <c:v>7.5054106865145197E-83</c:v>
                </c:pt>
                <c:pt idx="307">
                  <c:v>5.1967794247131799E-82</c:v>
                </c:pt>
                <c:pt idx="308">
                  <c:v>3.5624695540290702E-81</c:v>
                </c:pt>
                <c:pt idx="309">
                  <c:v>2.4178262829369802E-80</c:v>
                </c:pt>
                <c:pt idx="310">
                  <c:v>1.6246360367863899E-79</c:v>
                </c:pt>
                <c:pt idx="311">
                  <c:v>1.08079698746289E-78</c:v>
                </c:pt>
                <c:pt idx="312">
                  <c:v>7.1185120392938399E-78</c:v>
                </c:pt>
                <c:pt idx="313">
                  <c:v>4.64185294141236E-77</c:v>
                </c:pt>
                <c:pt idx="314">
                  <c:v>2.9967504981956201E-76</c:v>
                </c:pt>
                <c:pt idx="315">
                  <c:v>1.9154324916865501E-75</c:v>
                </c:pt>
                <c:pt idx="316">
                  <c:v>1.2121047949167701E-74</c:v>
                </c:pt>
                <c:pt idx="317">
                  <c:v>7.5939991384943007E-74</c:v>
                </c:pt>
                <c:pt idx="318">
                  <c:v>4.71040200313377E-73</c:v>
                </c:pt>
                <c:pt idx="319">
                  <c:v>2.8926937527630299E-72</c:v>
                </c:pt>
                <c:pt idx="320">
                  <c:v>1.75874954261136E-71</c:v>
                </c:pt>
                <c:pt idx="321">
                  <c:v>1.0586748413736E-70</c:v>
                </c:pt>
                <c:pt idx="322">
                  <c:v>6.3092573556608906E-70</c:v>
                </c:pt>
                <c:pt idx="323">
                  <c:v>3.7226392159786301E-69</c:v>
                </c:pt>
                <c:pt idx="324">
                  <c:v>2.17460663431872E-68</c:v>
                </c:pt>
                <c:pt idx="325">
                  <c:v>1.25767238288921E-67</c:v>
                </c:pt>
                <c:pt idx="326">
                  <c:v>7.2013081527825604E-67</c:v>
                </c:pt>
                <c:pt idx="327">
                  <c:v>4.0823696011073101E-66</c:v>
                </c:pt>
                <c:pt idx="328">
                  <c:v>2.2912385237195798E-65</c:v>
                </c:pt>
                <c:pt idx="329">
                  <c:v>1.2731668997728501E-64</c:v>
                </c:pt>
                <c:pt idx="330">
                  <c:v>7.0041821343791302E-64</c:v>
                </c:pt>
                <c:pt idx="331">
                  <c:v>3.8149300361827801E-63</c:v>
                </c:pt>
                <c:pt idx="332">
                  <c:v>2.0571823030463301E-62</c:v>
                </c:pt>
                <c:pt idx="333">
                  <c:v>1.09828749002606E-61</c:v>
                </c:pt>
                <c:pt idx="334">
                  <c:v>5.8051888065777699E-61</c:v>
                </c:pt>
                <c:pt idx="335">
                  <c:v>3.0379016988154602E-60</c:v>
                </c:pt>
                <c:pt idx="336">
                  <c:v>1.57393987978949E-59</c:v>
                </c:pt>
                <c:pt idx="337">
                  <c:v>8.07345850322712E-59</c:v>
                </c:pt>
                <c:pt idx="338">
                  <c:v>4.1000405358669601E-58</c:v>
                </c:pt>
                <c:pt idx="339">
                  <c:v>2.06145442960142E-57</c:v>
                </c:pt>
                <c:pt idx="340">
                  <c:v>1.0261630728000999E-56</c:v>
                </c:pt>
                <c:pt idx="341">
                  <c:v>5.0572693044160902E-56</c:v>
                </c:pt>
                <c:pt idx="342">
                  <c:v>2.4675890515855298E-55</c:v>
                </c:pt>
                <c:pt idx="343">
                  <c:v>1.19202851278849E-54</c:v>
                </c:pt>
                <c:pt idx="344">
                  <c:v>5.7010848909860995E-54</c:v>
                </c:pt>
                <c:pt idx="345">
                  <c:v>2.69951302460986E-53</c:v>
                </c:pt>
                <c:pt idx="346">
                  <c:v>1.26552404661452E-52</c:v>
                </c:pt>
                <c:pt idx="347">
                  <c:v>5.87370906632275E-52</c:v>
                </c:pt>
                <c:pt idx="348">
                  <c:v>2.6990536444088401E-51</c:v>
                </c:pt>
                <c:pt idx="349">
                  <c:v>1.2279131672362301E-50</c:v>
                </c:pt>
                <c:pt idx="350">
                  <c:v>5.5307095498862501E-50</c:v>
                </c:pt>
                <c:pt idx="351">
                  <c:v>2.46632952589902E-49</c:v>
                </c:pt>
                <c:pt idx="352">
                  <c:v>1.0888759553358001E-48</c:v>
                </c:pt>
                <c:pt idx="353">
                  <c:v>4.7595157530559502E-48</c:v>
                </c:pt>
                <c:pt idx="354">
                  <c:v>2.0597010224239499E-47</c:v>
                </c:pt>
                <c:pt idx="355">
                  <c:v>8.82475497465948E-47</c:v>
                </c:pt>
                <c:pt idx="356">
                  <c:v>3.7433305799124403E-46</c:v>
                </c:pt>
                <c:pt idx="357">
                  <c:v>1.5720659586169899E-45</c:v>
                </c:pt>
                <c:pt idx="358">
                  <c:v>6.5364267753654198E-45</c:v>
                </c:pt>
                <c:pt idx="359">
                  <c:v>2.6907112356618E-44</c:v>
                </c:pt>
                <c:pt idx="360">
                  <c:v>1.09660655939664E-43</c:v>
                </c:pt>
                <c:pt idx="361">
                  <c:v>4.4247795833473898E-43</c:v>
                </c:pt>
                <c:pt idx="362">
                  <c:v>1.76762241026574E-42</c:v>
                </c:pt>
                <c:pt idx="363">
                  <c:v>6.9910822497547905E-42</c:v>
                </c:pt>
                <c:pt idx="364">
                  <c:v>2.7375141923738699E-41</c:v>
                </c:pt>
                <c:pt idx="365">
                  <c:v>1.06126881392237E-40</c:v>
                </c:pt>
                <c:pt idx="366">
                  <c:v>4.0733476775555803E-40</c:v>
                </c:pt>
                <c:pt idx="367">
                  <c:v>1.5478704663065301E-39</c:v>
                </c:pt>
                <c:pt idx="368">
                  <c:v>5.8233755997753801E-39</c:v>
                </c:pt>
                <c:pt idx="369">
                  <c:v>2.1690624002748499E-38</c:v>
                </c:pt>
                <c:pt idx="370">
                  <c:v>7.9988277570591696E-38</c:v>
                </c:pt>
                <c:pt idx="371">
                  <c:v>2.92036879388698E-37</c:v>
                </c:pt>
                <c:pt idx="372">
                  <c:v>1.0556163502520599E-36</c:v>
                </c:pt>
                <c:pt idx="373">
                  <c:v>3.7777357211734701E-36</c:v>
                </c:pt>
                <c:pt idx="374">
                  <c:v>1.33848679926272E-35</c:v>
                </c:pt>
                <c:pt idx="375">
                  <c:v>4.6951953580048402E-35</c:v>
                </c:pt>
                <c:pt idx="376">
                  <c:v>1.63061073484977E-34</c:v>
                </c:pt>
                <c:pt idx="377">
                  <c:v>5.6066569263388197E-34</c:v>
                </c:pt>
                <c:pt idx="378">
                  <c:v>1.9085991346484301E-33</c:v>
                </c:pt>
                <c:pt idx="379">
                  <c:v>6.43254033467502E-33</c:v>
                </c:pt>
                <c:pt idx="380">
                  <c:v>2.1463837356759401E-32</c:v>
                </c:pt>
                <c:pt idx="381">
                  <c:v>7.0907026684707902E-32</c:v>
                </c:pt>
                <c:pt idx="382">
                  <c:v>2.31914677726983E-31</c:v>
                </c:pt>
                <c:pt idx="383">
                  <c:v>7.5097287725408301E-31</c:v>
                </c:pt>
                <c:pt idx="384">
                  <c:v>2.4075611318532599E-30</c:v>
                </c:pt>
                <c:pt idx="385">
                  <c:v>7.6416554116314997E-30</c:v>
                </c:pt>
                <c:pt idx="386">
                  <c:v>2.40134540002226E-29</c:v>
                </c:pt>
                <c:pt idx="387">
                  <c:v>7.47100227592614E-29</c:v>
                </c:pt>
                <c:pt idx="388">
                  <c:v>2.3012307088635901E-28</c:v>
                </c:pt>
                <c:pt idx="389">
                  <c:v>7.01775994270849E-28</c:v>
                </c:pt>
                <c:pt idx="390">
                  <c:v>2.1188192535233601E-27</c:v>
                </c:pt>
                <c:pt idx="391">
                  <c:v>6.3335378218724602E-27</c:v>
                </c:pt>
                <c:pt idx="392">
                  <c:v>1.87437240235396E-26</c:v>
                </c:pt>
                <c:pt idx="393">
                  <c:v>5.4918978318534202E-26</c:v>
                </c:pt>
                <c:pt idx="394">
                  <c:v>1.59311113271111E-25</c:v>
                </c:pt>
                <c:pt idx="395">
                  <c:v>4.5753755905499495E-25</c:v>
                </c:pt>
                <c:pt idx="396">
                  <c:v>1.30096161993204E-24</c:v>
                </c:pt>
                <c:pt idx="397">
                  <c:v>3.66234516857805E-24</c:v>
                </c:pt>
                <c:pt idx="398">
                  <c:v>1.0207305594368501E-23</c:v>
                </c:pt>
                <c:pt idx="399">
                  <c:v>2.81656654429332E-23</c:v>
                </c:pt>
                <c:pt idx="400">
                  <c:v>7.6945986267530295E-23</c:v>
                </c:pt>
                <c:pt idx="401">
                  <c:v>2.08117682021519E-22</c:v>
                </c:pt>
                <c:pt idx="402">
                  <c:v>5.5730000227539304E-22</c:v>
                </c:pt>
                <c:pt idx="403">
                  <c:v>1.4774954927128399E-21</c:v>
                </c:pt>
                <c:pt idx="404">
                  <c:v>3.8781119317693097E-21</c:v>
                </c:pt>
                <c:pt idx="405">
                  <c:v>1.00779353943575E-20</c:v>
                </c:pt>
                <c:pt idx="406">
                  <c:v>2.5928647011150199E-20</c:v>
                </c:pt>
                <c:pt idx="407">
                  <c:v>6.6045798607762104E-20</c:v>
                </c:pt>
                <c:pt idx="408">
                  <c:v>1.6655880323891E-19</c:v>
                </c:pt>
                <c:pt idx="409">
                  <c:v>4.15859897913789E-19</c:v>
                </c:pt>
                <c:pt idx="410">
                  <c:v>1.0279773571724401E-18</c:v>
                </c:pt>
                <c:pt idx="411">
                  <c:v>2.51580577696485E-18</c:v>
                </c:pt>
                <c:pt idx="412">
                  <c:v>6.0957581295950102E-18</c:v>
                </c:pt>
                <c:pt idx="413">
                  <c:v>1.4622963575082701E-17</c:v>
                </c:pt>
                <c:pt idx="414">
                  <c:v>3.4729627485841498E-17</c:v>
                </c:pt>
                <c:pt idx="415">
                  <c:v>8.1662356317116199E-17</c:v>
                </c:pt>
                <c:pt idx="416">
                  <c:v>1.9010815379175599E-16</c:v>
                </c:pt>
                <c:pt idx="417">
                  <c:v>4.3816394355311899E-16</c:v>
                </c:pt>
                <c:pt idx="418">
                  <c:v>9.9983787485462702E-16</c:v>
                </c:pt>
                <c:pt idx="419">
                  <c:v>2.2588094031652999E-15</c:v>
                </c:pt>
                <c:pt idx="420">
                  <c:v>5.0522710835611896E-15</c:v>
                </c:pt>
                <c:pt idx="421">
                  <c:v>1.1187956214404899E-14</c:v>
                </c:pt>
                <c:pt idx="422">
                  <c:v>2.4528552857078999E-14</c:v>
                </c:pt>
                <c:pt idx="423">
                  <c:v>5.3241483722775699E-14</c:v>
                </c:pt>
                <c:pt idx="424">
                  <c:v>1.14415649018535E-13</c:v>
                </c:pt>
                <c:pt idx="425">
                  <c:v>2.4343205330399799E-13</c:v>
                </c:pt>
                <c:pt idx="426">
                  <c:v>5.1277536368194498E-13</c:v>
                </c:pt>
                <c:pt idx="427">
                  <c:v>1.0693837871588401E-12</c:v>
                </c:pt>
                <c:pt idx="428">
                  <c:v>2.2079899631466902E-12</c:v>
                </c:pt>
                <c:pt idx="429">
                  <c:v>4.51354367722473E-12</c:v>
                </c:pt>
                <c:pt idx="430">
                  <c:v>9.1347204084029897E-12</c:v>
                </c:pt>
                <c:pt idx="431">
                  <c:v>1.8303322170231501E-11</c:v>
                </c:pt>
                <c:pt idx="432">
                  <c:v>3.6309615018065999E-11</c:v>
                </c:pt>
                <c:pt idx="433">
                  <c:v>7.1313281240247602E-11</c:v>
                </c:pt>
                <c:pt idx="434">
                  <c:v>1.3866799941708099E-10</c:v>
                </c:pt>
                <c:pt idx="435">
                  <c:v>2.6695566147732703E-10</c:v>
                </c:pt>
                <c:pt idx="436">
                  <c:v>5.0881402816645996E-10</c:v>
                </c:pt>
                <c:pt idx="437">
                  <c:v>9.6014333703485999E-10</c:v>
                </c:pt>
                <c:pt idx="438">
                  <c:v>1.7937839079707599E-9</c:v>
                </c:pt>
                <c:pt idx="439">
                  <c:v>3.3178842435594401E-9</c:v>
                </c:pt>
                <c:pt idx="440">
                  <c:v>6.07588284984517E-9</c:v>
                </c:pt>
                <c:pt idx="441">
                  <c:v>1.10157636247213E-8</c:v>
                </c:pt>
                <c:pt idx="442">
                  <c:v>1.9773196406313401E-8</c:v>
                </c:pt>
                <c:pt idx="443">
                  <c:v>3.5139550948324599E-8</c:v>
                </c:pt>
                <c:pt idx="444">
                  <c:v>6.1826205001866096E-8</c:v>
                </c:pt>
                <c:pt idx="445">
                  <c:v>1.07697600425788E-7</c:v>
                </c:pt>
                <c:pt idx="446">
                  <c:v>1.85736184456131E-7</c:v>
                </c:pt>
                <c:pt idx="447">
                  <c:v>3.1713492167260498E-7</c:v>
                </c:pt>
                <c:pt idx="448">
                  <c:v>5.3610353447143604E-7</c:v>
                </c:pt>
                <c:pt idx="449">
                  <c:v>8.9724351624107802E-7</c:v>
                </c:pt>
                <c:pt idx="450">
                  <c:v>1.4867195147387601E-6</c:v>
                </c:pt>
                <c:pt idx="451">
                  <c:v>2.4389607459005299E-6</c:v>
                </c:pt>
                <c:pt idx="452">
                  <c:v>3.9612990910434798E-6</c:v>
                </c:pt>
                <c:pt idx="453">
                  <c:v>6.3698251788850699E-6</c:v>
                </c:pt>
                <c:pt idx="454">
                  <c:v>1.01408520655147E-5</c:v>
                </c:pt>
                <c:pt idx="455">
                  <c:v>1.59837411069487E-5</c:v>
                </c:pt>
                <c:pt idx="456">
                  <c:v>2.4942471290119401E-5</c:v>
                </c:pt>
                <c:pt idx="457">
                  <c:v>3.8535196742186503E-5</c:v>
                </c:pt>
                <c:pt idx="458">
                  <c:v>5.8943067756713097E-5</c:v>
                </c:pt>
                <c:pt idx="459">
                  <c:v>8.9261657177389206E-5</c:v>
                </c:pt>
                <c:pt idx="460">
                  <c:v>1.3383022576525999E-4</c:v>
                </c:pt>
                <c:pt idx="461">
                  <c:v>1.9865547139331501E-4</c:v>
                </c:pt>
                <c:pt idx="462">
                  <c:v>2.9194692579223699E-4</c:v>
                </c:pt>
                <c:pt idx="463">
                  <c:v>4.2478027055185201E-4</c:v>
                </c:pt>
                <c:pt idx="464">
                  <c:v>6.1190193011531396E-4</c:v>
                </c:pt>
                <c:pt idx="465">
                  <c:v>8.7268269504789798E-4</c:v>
                </c:pt>
                <c:pt idx="466">
                  <c:v>1.2322191684759501E-3</c:v>
                </c:pt>
                <c:pt idx="467">
                  <c:v>1.72256893905766E-3</c:v>
                </c:pt>
                <c:pt idx="468">
                  <c:v>2.3840882014701799E-3</c:v>
                </c:pt>
                <c:pt idx="469">
                  <c:v>3.2668190562070102E-3</c:v>
                </c:pt>
                <c:pt idx="470">
                  <c:v>4.43184841194731E-3</c:v>
                </c:pt>
                <c:pt idx="471">
                  <c:v>5.9525324197879396E-3</c:v>
                </c:pt>
                <c:pt idx="472">
                  <c:v>7.9154515829954804E-3</c:v>
                </c:pt>
                <c:pt idx="473">
                  <c:v>1.04209348144423E-2</c:v>
                </c:pt>
                <c:pt idx="474">
                  <c:v>1.35829692337103E-2</c:v>
                </c:pt>
                <c:pt idx="475">
                  <c:v>1.75283004935992E-2</c:v>
                </c:pt>
                <c:pt idx="476">
                  <c:v>2.2394530294880501E-2</c:v>
                </c:pt>
                <c:pt idx="477">
                  <c:v>2.8327037741646799E-2</c:v>
                </c:pt>
                <c:pt idx="478">
                  <c:v>3.5474592846286103E-2</c:v>
                </c:pt>
                <c:pt idx="479">
                  <c:v>4.3983595980491799E-2</c:v>
                </c:pt>
                <c:pt idx="480">
                  <c:v>5.3990966513263697E-2</c:v>
                </c:pt>
                <c:pt idx="481">
                  <c:v>6.5615814774763803E-2</c:v>
                </c:pt>
                <c:pt idx="482">
                  <c:v>7.8950158300993598E-2</c:v>
                </c:pt>
                <c:pt idx="483">
                  <c:v>9.4049077376998802E-2</c:v>
                </c:pt>
                <c:pt idx="484">
                  <c:v>0.11092083467958</c:v>
                </c:pt>
                <c:pt idx="485">
                  <c:v>0.129517595666028</c:v>
                </c:pt>
                <c:pt idx="486">
                  <c:v>0.14972746563589201</c:v>
                </c:pt>
                <c:pt idx="487">
                  <c:v>0.17136859204796301</c:v>
                </c:pt>
                <c:pt idx="488">
                  <c:v>0.19418605498337599</c:v>
                </c:pt>
                <c:pt idx="489">
                  <c:v>0.217852177032718</c:v>
                </c:pt>
                <c:pt idx="490">
                  <c:v>0.24197072451931301</c:v>
                </c:pt>
                <c:pt idx="491">
                  <c:v>0.26608524989892202</c:v>
                </c:pt>
                <c:pt idx="492">
                  <c:v>0.28969155276164499</c:v>
                </c:pt>
                <c:pt idx="493">
                  <c:v>0.31225393336691498</c:v>
                </c:pt>
                <c:pt idx="494">
                  <c:v>0.33322460289194</c:v>
                </c:pt>
                <c:pt idx="495">
                  <c:v>0.35206532676442298</c:v>
                </c:pt>
                <c:pt idx="496">
                  <c:v>0.36827014030342597</c:v>
                </c:pt>
                <c:pt idx="497">
                  <c:v>0.38138781546060402</c:v>
                </c:pt>
                <c:pt idx="498">
                  <c:v>0.391042693975511</c:v>
                </c:pt>
                <c:pt idx="499">
                  <c:v>0.39695254747704001</c:v>
                </c:pt>
                <c:pt idx="500">
                  <c:v>0.39894228040143298</c:v>
                </c:pt>
                <c:pt idx="501">
                  <c:v>0.396952547476984</c:v>
                </c:pt>
                <c:pt idx="502">
                  <c:v>0.39104269397540098</c:v>
                </c:pt>
                <c:pt idx="503">
                  <c:v>0.38138781546044398</c:v>
                </c:pt>
                <c:pt idx="504">
                  <c:v>0.36827014030321997</c:v>
                </c:pt>
                <c:pt idx="505">
                  <c:v>0.35206532676417601</c:v>
                </c:pt>
                <c:pt idx="506">
                  <c:v>0.33322460289166</c:v>
                </c:pt>
                <c:pt idx="507">
                  <c:v>0.312253933366609</c:v>
                </c:pt>
                <c:pt idx="508">
                  <c:v>0.28969155276132003</c:v>
                </c:pt>
                <c:pt idx="509">
                  <c:v>0.26608524989858701</c:v>
                </c:pt>
                <c:pt idx="510">
                  <c:v>0.241970724518974</c:v>
                </c:pt>
                <c:pt idx="511">
                  <c:v>0.21785217703238299</c:v>
                </c:pt>
                <c:pt idx="512">
                  <c:v>0.19418605498305</c:v>
                </c:pt>
                <c:pt idx="513">
                  <c:v>0.17136859204765101</c:v>
                </c:pt>
                <c:pt idx="514">
                  <c:v>0.14972746563559799</c:v>
                </c:pt>
                <c:pt idx="515">
                  <c:v>0.12951759566575599</c:v>
                </c:pt>
                <c:pt idx="516">
                  <c:v>0.110920834679331</c:v>
                </c:pt>
                <c:pt idx="517">
                  <c:v>9.4049077376774995E-2</c:v>
                </c:pt>
                <c:pt idx="518">
                  <c:v>7.8950158300794701E-2</c:v>
                </c:pt>
                <c:pt idx="519">
                  <c:v>6.5615814774589304E-2</c:v>
                </c:pt>
                <c:pt idx="520">
                  <c:v>5.3990966513112498E-2</c:v>
                </c:pt>
                <c:pt idx="521">
                  <c:v>4.39835959803625E-2</c:v>
                </c:pt>
                <c:pt idx="522">
                  <c:v>3.5474592846176801E-2</c:v>
                </c:pt>
                <c:pt idx="523">
                  <c:v>2.8327037741555601E-2</c:v>
                </c:pt>
                <c:pt idx="524">
                  <c:v>2.2394530294805301E-2</c:v>
                </c:pt>
                <c:pt idx="525">
                  <c:v>1.7528300493537902E-2</c:v>
                </c:pt>
                <c:pt idx="526">
                  <c:v>1.35829692336609E-2</c:v>
                </c:pt>
                <c:pt idx="527">
                  <c:v>1.0420934814402901E-2</c:v>
                </c:pt>
                <c:pt idx="528">
                  <c:v>7.9154515829622293E-3</c:v>
                </c:pt>
                <c:pt idx="529">
                  <c:v>5.9525324197620402E-3</c:v>
                </c:pt>
                <c:pt idx="530">
                  <c:v>4.4318484119273702E-3</c:v>
                </c:pt>
                <c:pt idx="531">
                  <c:v>3.2668190561918201E-3</c:v>
                </c:pt>
                <c:pt idx="532">
                  <c:v>2.3840882014587398E-3</c:v>
                </c:pt>
                <c:pt idx="533">
                  <c:v>1.72256893904913E-3</c:v>
                </c:pt>
                <c:pt idx="534">
                  <c:v>1.23221916846967E-3</c:v>
                </c:pt>
                <c:pt idx="535">
                  <c:v>8.7268269504331701E-4</c:v>
                </c:pt>
                <c:pt idx="536">
                  <c:v>6.1190193011200996E-4</c:v>
                </c:pt>
                <c:pt idx="537">
                  <c:v>4.2478027054949398E-4</c:v>
                </c:pt>
                <c:pt idx="538">
                  <c:v>2.9194692579057301E-4</c:v>
                </c:pt>
                <c:pt idx="539">
                  <c:v>1.9865547139215299E-4</c:v>
                </c:pt>
                <c:pt idx="540">
                  <c:v>1.33830225764457E-4</c:v>
                </c:pt>
                <c:pt idx="541">
                  <c:v>8.9261657176840098E-5</c:v>
                </c:pt>
                <c:pt idx="542">
                  <c:v>5.8943067756341798E-5</c:v>
                </c:pt>
                <c:pt idx="543">
                  <c:v>3.8535196741954599E-5</c:v>
                </c:pt>
                <c:pt idx="544">
                  <c:v>2.49424712899658E-5</c:v>
                </c:pt>
                <c:pt idx="545">
                  <c:v>1.59837411068479E-5</c:v>
                </c:pt>
                <c:pt idx="546">
                  <c:v>1.0140852065449401E-5</c:v>
                </c:pt>
                <c:pt idx="547">
                  <c:v>6.36982517884314E-6</c:v>
                </c:pt>
                <c:pt idx="548">
                  <c:v>3.9612990910168601E-6</c:v>
                </c:pt>
                <c:pt idx="549">
                  <c:v>2.4389607458838002E-6</c:v>
                </c:pt>
                <c:pt idx="550">
                  <c:v>1.48671951472835E-6</c:v>
                </c:pt>
                <c:pt idx="551">
                  <c:v>8.9724351623467403E-7</c:v>
                </c:pt>
                <c:pt idx="552">
                  <c:v>5.36103534467531E-7</c:v>
                </c:pt>
                <c:pt idx="553">
                  <c:v>3.1713492167025298E-7</c:v>
                </c:pt>
                <c:pt idx="554">
                  <c:v>1.8573618445472701E-7</c:v>
                </c:pt>
                <c:pt idx="555">
                  <c:v>1.07697600424959E-7</c:v>
                </c:pt>
                <c:pt idx="556">
                  <c:v>6.1826205001381501E-8</c:v>
                </c:pt>
                <c:pt idx="557">
                  <c:v>3.5139550948044099E-8</c:v>
                </c:pt>
                <c:pt idx="558">
                  <c:v>1.9773196406152901E-8</c:v>
                </c:pt>
                <c:pt idx="559">
                  <c:v>1.10157636246303E-8</c:v>
                </c:pt>
                <c:pt idx="560">
                  <c:v>6.0758828497940998E-9</c:v>
                </c:pt>
                <c:pt idx="561">
                  <c:v>3.3178842435311099E-9</c:v>
                </c:pt>
                <c:pt idx="562">
                  <c:v>1.79378390795518E-9</c:v>
                </c:pt>
                <c:pt idx="563">
                  <c:v>9.6014333702639504E-10</c:v>
                </c:pt>
                <c:pt idx="564">
                  <c:v>5.0881402816190096E-10</c:v>
                </c:pt>
                <c:pt idx="565">
                  <c:v>2.6695566147489698E-10</c:v>
                </c:pt>
                <c:pt idx="566">
                  <c:v>1.3866799941579899E-10</c:v>
                </c:pt>
                <c:pt idx="567">
                  <c:v>7.1313281239578503E-11</c:v>
                </c:pt>
                <c:pt idx="568">
                  <c:v>3.6309615017720399E-11</c:v>
                </c:pt>
                <c:pt idx="569">
                  <c:v>1.8303322170054801E-11</c:v>
                </c:pt>
                <c:pt idx="570">
                  <c:v>9.1347204083134199E-12</c:v>
                </c:pt>
                <c:pt idx="571">
                  <c:v>4.5135436771798797E-12</c:v>
                </c:pt>
                <c:pt idx="572">
                  <c:v>2.2079899631244201E-12</c:v>
                </c:pt>
                <c:pt idx="573">
                  <c:v>1.0693837871479199E-12</c:v>
                </c:pt>
                <c:pt idx="574">
                  <c:v>5.1277536367663303E-13</c:v>
                </c:pt>
                <c:pt idx="575">
                  <c:v>2.4343205330144002E-13</c:v>
                </c:pt>
                <c:pt idx="576">
                  <c:v>1.1441564901731801E-13</c:v>
                </c:pt>
                <c:pt idx="577">
                  <c:v>5.3241483722201503E-14</c:v>
                </c:pt>
                <c:pt idx="578">
                  <c:v>2.4528552856811199E-14</c:v>
                </c:pt>
                <c:pt idx="579">
                  <c:v>1.11879562142812E-14</c:v>
                </c:pt>
                <c:pt idx="580">
                  <c:v>5.0522710835045897E-15</c:v>
                </c:pt>
                <c:pt idx="581">
                  <c:v>2.2588094031396501E-15</c:v>
                </c:pt>
                <c:pt idx="582">
                  <c:v>9.9983787484315402E-16</c:v>
                </c:pt>
                <c:pt idx="583">
                  <c:v>4.3816394354802502E-16</c:v>
                </c:pt>
                <c:pt idx="584">
                  <c:v>1.9010815378951999E-16</c:v>
                </c:pt>
                <c:pt idx="585">
                  <c:v>8.1662356316144902E-17</c:v>
                </c:pt>
                <c:pt idx="586">
                  <c:v>3.47296274854227E-17</c:v>
                </c:pt>
                <c:pt idx="587">
                  <c:v>1.4622963574904699E-17</c:v>
                </c:pt>
                <c:pt idx="588">
                  <c:v>6.0957581295197102E-18</c:v>
                </c:pt>
                <c:pt idx="589">
                  <c:v>2.5158057769335101E-18</c:v>
                </c:pt>
                <c:pt idx="590">
                  <c:v>1.0279773571594999E-18</c:v>
                </c:pt>
                <c:pt idx="591">
                  <c:v>4.1585989790848499E-19</c:v>
                </c:pt>
                <c:pt idx="592">
                  <c:v>1.6655880323676601E-19</c:v>
                </c:pt>
                <c:pt idx="593">
                  <c:v>6.6045798606901899E-20</c:v>
                </c:pt>
                <c:pt idx="594">
                  <c:v>2.5928647010808999E-20</c:v>
                </c:pt>
                <c:pt idx="595">
                  <c:v>1.0077935394223499E-20</c:v>
                </c:pt>
                <c:pt idx="596">
                  <c:v>3.8781119317171501E-21</c:v>
                </c:pt>
                <c:pt idx="597">
                  <c:v>1.4774954926927899E-21</c:v>
                </c:pt>
                <c:pt idx="598">
                  <c:v>5.5730000226774603E-22</c:v>
                </c:pt>
                <c:pt idx="599">
                  <c:v>2.08117682018431E-22</c:v>
                </c:pt>
                <c:pt idx="600">
                  <c:v>7.6945986266374995E-23</c:v>
                </c:pt>
                <c:pt idx="601">
                  <c:v>2.8165665442506302E-23</c:v>
                </c:pt>
                <c:pt idx="602">
                  <c:v>1.0207305594212399E-23</c:v>
                </c:pt>
                <c:pt idx="603">
                  <c:v>3.6623451685214801E-24</c:v>
                </c:pt>
                <c:pt idx="604">
                  <c:v>1.30096161991176E-24</c:v>
                </c:pt>
                <c:pt idx="605">
                  <c:v>4.5753755904777503E-25</c:v>
                </c:pt>
                <c:pt idx="606">
                  <c:v>1.5931111326857701E-25</c:v>
                </c:pt>
                <c:pt idx="607">
                  <c:v>5.4918978317653098E-26</c:v>
                </c:pt>
                <c:pt idx="608">
                  <c:v>1.8743724023236101E-26</c:v>
                </c:pt>
                <c:pt idx="609">
                  <c:v>6.3335378217689501E-27</c:v>
                </c:pt>
                <c:pt idx="610">
                  <c:v>2.1188192534883701E-27</c:v>
                </c:pt>
                <c:pt idx="611">
                  <c:v>7.0177599425915603E-28</c:v>
                </c:pt>
                <c:pt idx="612">
                  <c:v>2.3012307088249399E-28</c:v>
                </c:pt>
                <c:pt idx="613">
                  <c:v>7.4710022758079904E-29</c:v>
                </c:pt>
                <c:pt idx="614">
                  <c:v>2.40134539998393E-29</c:v>
                </c:pt>
                <c:pt idx="615">
                  <c:v>7.6416554115084502E-30</c:v>
                </c:pt>
                <c:pt idx="616">
                  <c:v>2.4075611318141599E-30</c:v>
                </c:pt>
                <c:pt idx="617">
                  <c:v>7.5097287724179003E-31</c:v>
                </c:pt>
                <c:pt idx="618">
                  <c:v>2.3191467772315001E-31</c:v>
                </c:pt>
                <c:pt idx="619">
                  <c:v>7.0907026683526903E-32</c:v>
                </c:pt>
                <c:pt idx="620">
                  <c:v>2.1463837356398799E-32</c:v>
                </c:pt>
                <c:pt idx="621">
                  <c:v>6.4325403345660403E-33</c:v>
                </c:pt>
                <c:pt idx="622">
                  <c:v>1.9085991346158499E-33</c:v>
                </c:pt>
                <c:pt idx="623">
                  <c:v>5.6066569262422503E-34</c:v>
                </c:pt>
                <c:pt idx="624">
                  <c:v>1.6306107348214799E-34</c:v>
                </c:pt>
                <c:pt idx="625">
                  <c:v>4.69519535792244E-35</c:v>
                </c:pt>
                <c:pt idx="626">
                  <c:v>1.3384867992390901E-35</c:v>
                </c:pt>
                <c:pt idx="627">
                  <c:v>3.7777357211063102E-36</c:v>
                </c:pt>
                <c:pt idx="628">
                  <c:v>1.0556163502331399E-36</c:v>
                </c:pt>
                <c:pt idx="629">
                  <c:v>2.9203687938342802E-37</c:v>
                </c:pt>
                <c:pt idx="630">
                  <c:v>7.9988277569135603E-38</c:v>
                </c:pt>
                <c:pt idx="631">
                  <c:v>2.16906240023508E-38</c:v>
                </c:pt>
                <c:pt idx="632">
                  <c:v>5.8233755996677099E-39</c:v>
                </c:pt>
                <c:pt idx="633">
                  <c:v>1.5478704662777102E-39</c:v>
                </c:pt>
                <c:pt idx="634">
                  <c:v>4.0733476774791698E-40</c:v>
                </c:pt>
                <c:pt idx="635">
                  <c:v>1.06126881390231E-40</c:v>
                </c:pt>
                <c:pt idx="636">
                  <c:v>2.7375141923218301E-41</c:v>
                </c:pt>
                <c:pt idx="637">
                  <c:v>6.9910822496206598E-42</c:v>
                </c:pt>
                <c:pt idx="638">
                  <c:v>1.76762241023158E-42</c:v>
                </c:pt>
                <c:pt idx="639">
                  <c:v>4.4247795832613103E-43</c:v>
                </c:pt>
                <c:pt idx="640">
                  <c:v>1.09660655937515E-43</c:v>
                </c:pt>
                <c:pt idx="641">
                  <c:v>2.6907112356086898E-44</c:v>
                </c:pt>
                <c:pt idx="642">
                  <c:v>6.5364267752354695E-45</c:v>
                </c:pt>
                <c:pt idx="643">
                  <c:v>1.5720659585855201E-45</c:v>
                </c:pt>
                <c:pt idx="644">
                  <c:v>3.7433305798369598E-46</c:v>
                </c:pt>
                <c:pt idx="645">
                  <c:v>8.8247549744803991E-47</c:v>
                </c:pt>
                <c:pt idx="646">
                  <c:v>2.05970102238186E-47</c:v>
                </c:pt>
                <c:pt idx="647">
                  <c:v>4.7595157529580198E-48</c:v>
                </c:pt>
                <c:pt idx="648">
                  <c:v>1.08887595531324E-48</c:v>
                </c:pt>
                <c:pt idx="649">
                  <c:v>2.4663295258475798E-49</c:v>
                </c:pt>
                <c:pt idx="650">
                  <c:v>5.5307095497700803E-50</c:v>
                </c:pt>
                <c:pt idx="651">
                  <c:v>1.2279131672102901E-50</c:v>
                </c:pt>
                <c:pt idx="652">
                  <c:v>2.6990536443517598E-51</c:v>
                </c:pt>
                <c:pt idx="653">
                  <c:v>5.8737090661969597E-52</c:v>
                </c:pt>
                <c:pt idx="654">
                  <c:v>1.2655240465872399E-52</c:v>
                </c:pt>
                <c:pt idx="655">
                  <c:v>2.6995130245513199E-53</c:v>
                </c:pt>
                <c:pt idx="656">
                  <c:v>5.7010848908615803E-54</c:v>
                </c:pt>
                <c:pt idx="657">
                  <c:v>1.19202851276229E-54</c:v>
                </c:pt>
                <c:pt idx="658">
                  <c:v>2.4675890515309299E-55</c:v>
                </c:pt>
                <c:pt idx="659">
                  <c:v>5.0572693043035897E-56</c:v>
                </c:pt>
                <c:pt idx="660">
                  <c:v>1.0261630727771501E-56</c:v>
                </c:pt>
                <c:pt idx="661">
                  <c:v>2.0614544295549599E-57</c:v>
                </c:pt>
                <c:pt idx="662">
                  <c:v>4.1000405357737298E-58</c:v>
                </c:pt>
                <c:pt idx="663">
                  <c:v>8.0734585030428104E-59</c:v>
                </c:pt>
                <c:pt idx="664">
                  <c:v>1.57393987975339E-59</c:v>
                </c:pt>
                <c:pt idx="665">
                  <c:v>3.0379016987452599E-60</c:v>
                </c:pt>
                <c:pt idx="666">
                  <c:v>5.8051888064429199E-61</c:v>
                </c:pt>
                <c:pt idx="667">
                  <c:v>1.0982874899985001E-61</c:v>
                </c:pt>
                <c:pt idx="668">
                  <c:v>2.0571823029979101E-62</c:v>
                </c:pt>
                <c:pt idx="669">
                  <c:v>3.8149300360925602E-63</c:v>
                </c:pt>
                <c:pt idx="670">
                  <c:v>7.0041821342005599E-64</c:v>
                </c:pt>
                <c:pt idx="671">
                  <c:v>1.2731668997402101E-64</c:v>
                </c:pt>
                <c:pt idx="672">
                  <c:v>2.29123852366039E-65</c:v>
                </c:pt>
                <c:pt idx="673">
                  <c:v>4.0823696010084601E-66</c:v>
                </c:pt>
                <c:pt idx="674">
                  <c:v>7.2013081525946695E-67</c:v>
                </c:pt>
                <c:pt idx="675">
                  <c:v>1.25767238285621E-67</c:v>
                </c:pt>
                <c:pt idx="676">
                  <c:v>2.1746066342613601E-68</c:v>
                </c:pt>
                <c:pt idx="677">
                  <c:v>3.7226392158795901E-69</c:v>
                </c:pt>
                <c:pt idx="678">
                  <c:v>6.3092573554925204E-70</c:v>
                </c:pt>
                <c:pt idx="679">
                  <c:v>1.0586748413451601E-70</c:v>
                </c:pt>
                <c:pt idx="680">
                  <c:v>1.75874954256392E-71</c:v>
                </c:pt>
                <c:pt idx="681">
                  <c:v>2.8926937526846001E-72</c:v>
                </c:pt>
                <c:pt idx="682">
                  <c:v>4.7104020030049899E-73</c:v>
                </c:pt>
                <c:pt idx="683">
                  <c:v>7.59399913828602E-74</c:v>
                </c:pt>
                <c:pt idx="684">
                  <c:v>1.21210479488553E-74</c:v>
                </c:pt>
                <c:pt idx="685">
                  <c:v>1.9154324916369599E-75</c:v>
                </c:pt>
                <c:pt idx="686">
                  <c:v>2.9967504981175998E-76</c:v>
                </c:pt>
                <c:pt idx="687">
                  <c:v>4.64185294129085E-77</c:v>
                </c:pt>
                <c:pt idx="688">
                  <c:v>7.1185120391064899E-78</c:v>
                </c:pt>
                <c:pt idx="689">
                  <c:v>1.0807969874342899E-78</c:v>
                </c:pt>
                <c:pt idx="690">
                  <c:v>1.6246360367432199E-79</c:v>
                </c:pt>
                <c:pt idx="691">
                  <c:v>2.4178262828723199E-80</c:v>
                </c:pt>
                <c:pt idx="692">
                  <c:v>3.5624695539332901E-81</c:v>
                </c:pt>
                <c:pt idx="693">
                  <c:v>5.1967794245728601E-82</c:v>
                </c:pt>
                <c:pt idx="694">
                  <c:v>7.5054106863105903E-83</c:v>
                </c:pt>
                <c:pt idx="695">
                  <c:v>1.07317783404738E-83</c:v>
                </c:pt>
                <c:pt idx="696">
                  <c:v>1.5192385847668201E-84</c:v>
                </c:pt>
                <c:pt idx="697">
                  <c:v>2.12930230828909E-85</c:v>
                </c:pt>
                <c:pt idx="698">
                  <c:v>2.95464782460109E-86</c:v>
                </c:pt>
                <c:pt idx="699">
                  <c:v>4.0591133264299404E-87</c:v>
                </c:pt>
                <c:pt idx="700">
                  <c:v>5.5209483620504296E-88</c:v>
                </c:pt>
                <c:pt idx="701">
                  <c:v>7.4345253895324306E-89</c:v>
                </c:pt>
                <c:pt idx="702">
                  <c:v>9.9117392376676492E-90</c:v>
                </c:pt>
                <c:pt idx="703">
                  <c:v>1.3082885546554201E-90</c:v>
                </c:pt>
                <c:pt idx="704">
                  <c:v>1.70967779576828E-91</c:v>
                </c:pt>
                <c:pt idx="705">
                  <c:v>2.2119843801657201E-92</c:v>
                </c:pt>
                <c:pt idx="706">
                  <c:v>2.83339351508591E-93</c:v>
                </c:pt>
                <c:pt idx="707">
                  <c:v>3.5932612208961702E-94</c:v>
                </c:pt>
                <c:pt idx="708">
                  <c:v>4.5115704194552602E-95</c:v>
                </c:pt>
                <c:pt idx="709">
                  <c:v>5.6082032626753701E-96</c:v>
                </c:pt>
                <c:pt idx="710">
                  <c:v>6.9020294199840799E-97</c:v>
                </c:pt>
                <c:pt idx="711">
                  <c:v>8.4098242850285198E-98</c:v>
                </c:pt>
                <c:pt idx="712">
                  <c:v>1.01450476806695E-98</c:v>
                </c:pt>
                <c:pt idx="713">
                  <c:v>1.2116531577097899E-99</c:v>
                </c:pt>
                <c:pt idx="714">
                  <c:v>1.43271431311925E-100</c:v>
                </c:pt>
                <c:pt idx="715">
                  <c:v>1.6772505228188102E-101</c:v>
                </c:pt>
                <c:pt idx="716">
                  <c:v>1.9439868705178502E-102</c:v>
                </c:pt>
                <c:pt idx="717">
                  <c:v>2.2307236624985601E-103</c:v>
                </c:pt>
                <c:pt idx="718">
                  <c:v>2.5342839664613001E-104</c:v>
                </c:pt>
                <c:pt idx="719">
                  <c:v>2.8505051698393302E-105</c:v>
                </c:pt>
                <c:pt idx="720">
                  <c:v>3.1742815527563398E-106</c:v>
                </c:pt>
                <c:pt idx="721">
                  <c:v>3.49966208655671E-107</c:v>
                </c:pt>
                <c:pt idx="722">
                  <c:v>3.8200041542972502E-108</c:v>
                </c:pt>
                <c:pt idx="723">
                  <c:v>4.12817988129201E-109</c:v>
                </c:pt>
                <c:pt idx="724">
                  <c:v>4.41682757916139E-110</c:v>
                </c:pt>
                <c:pt idx="725">
                  <c:v>4.6786368171458997E-111</c:v>
                </c:pt>
                <c:pt idx="726">
                  <c:v>4.9066522286911301E-112</c:v>
                </c:pt>
                <c:pt idx="727">
                  <c:v>5.0945787038460898E-113</c:v>
                </c:pt>
                <c:pt idx="728">
                  <c:v>5.2370694053560497E-114</c:v>
                </c:pt>
                <c:pt idx="729">
                  <c:v>5.3299782691554899E-115</c:v>
                </c:pt>
                <c:pt idx="730">
                  <c:v>5.3705603648984902E-116</c:v>
                </c:pt>
                <c:pt idx="731">
                  <c:v>5.3576066084006902E-117</c:v>
                </c:pt>
                <c:pt idx="732">
                  <c:v>5.2915036009625203E-118</c:v>
                </c:pt>
                <c:pt idx="733">
                  <c:v>5.1742144631221505E-119</c:v>
                </c:pt>
                <c:pt idx="734">
                  <c:v>5.0091819887020099E-120</c:v>
                </c:pt>
                <c:pt idx="735">
                  <c:v>4.8011607857839503E-121</c:v>
                </c:pt>
                <c:pt idx="736">
                  <c:v>4.55598982400598E-122</c:v>
                </c:pt>
                <c:pt idx="737">
                  <c:v>4.2803205645122698E-123</c:v>
                </c:pt>
                <c:pt idx="738">
                  <c:v>3.9813183096596204E-124</c:v>
                </c:pt>
                <c:pt idx="739">
                  <c:v>3.6663554051594798E-125</c:v>
                </c:pt>
                <c:pt idx="740">
                  <c:v>3.34271444170692E-126</c:v>
                </c:pt>
                <c:pt idx="741">
                  <c:v>3.0173177576337798E-127</c:v>
                </c:pt>
                <c:pt idx="742">
                  <c:v>2.69649658680396E-128</c:v>
                </c:pt>
                <c:pt idx="743">
                  <c:v>2.3858094600381599E-129</c:v>
                </c:pt>
                <c:pt idx="744">
                  <c:v>2.08991533585231E-130</c:v>
                </c:pt>
                <c:pt idx="745">
                  <c:v>1.812502793503E-131</c:v>
                </c:pt>
                <c:pt idx="746">
                  <c:v>1.5562728159620801E-132</c:v>
                </c:pt>
                <c:pt idx="747">
                  <c:v>1.3229695049946799E-133</c:v>
                </c:pt>
                <c:pt idx="748">
                  <c:v>1.11345069559584E-134</c:v>
                </c:pt>
                <c:pt idx="749">
                  <c:v>9.2778896632368795E-136</c:v>
                </c:pt>
                <c:pt idx="750">
                  <c:v>7.6539297362108804E-137</c:v>
                </c:pt>
                <c:pt idx="751">
                  <c:v>6.2513928814244606E-138</c:v>
                </c:pt>
                <c:pt idx="752">
                  <c:v>5.0550583374015796E-139</c:v>
                </c:pt>
                <c:pt idx="753">
                  <c:v>4.0469944153076998E-140</c:v>
                </c:pt>
                <c:pt idx="754">
                  <c:v>3.2077173521199599E-141</c:v>
                </c:pt>
                <c:pt idx="755">
                  <c:v>2.51719370512354E-142</c:v>
                </c:pt>
                <c:pt idx="756">
                  <c:v>1.95566397496776E-143</c:v>
                </c:pt>
                <c:pt idx="757">
                  <c:v>1.5042807212978801E-144</c:v>
                </c:pt>
                <c:pt idx="758">
                  <c:v>1.1455672748908901E-145</c:v>
                </c:pt>
                <c:pt idx="759">
                  <c:v>8.6371281446101495E-147</c:v>
                </c:pt>
                <c:pt idx="760">
                  <c:v>6.4472599712152007E-148</c:v>
                </c:pt>
                <c:pt idx="761">
                  <c:v>4.7647273820103103E-149</c:v>
                </c:pt>
                <c:pt idx="762">
                  <c:v>3.48624566280831E-150</c:v>
                </c:pt>
                <c:pt idx="763">
                  <c:v>2.5254278877552601E-151</c:v>
                </c:pt>
                <c:pt idx="764">
                  <c:v>1.8112108542547501E-152</c:v>
                </c:pt>
                <c:pt idx="765">
                  <c:v>1.28605667403428E-153</c:v>
                </c:pt>
                <c:pt idx="766">
                  <c:v>9.0408290642268803E-155</c:v>
                </c:pt>
                <c:pt idx="767">
                  <c:v>6.29235858274896E-156</c:v>
                </c:pt>
                <c:pt idx="768">
                  <c:v>4.3358647305915698E-157</c:v>
                </c:pt>
                <c:pt idx="769">
                  <c:v>2.9579786892741801E-158</c:v>
                </c:pt>
                <c:pt idx="770">
                  <c:v>1.9978892591097001E-159</c:v>
                </c:pt>
                <c:pt idx="771">
                  <c:v>1.3359950176627801E-160</c:v>
                </c:pt>
                <c:pt idx="772">
                  <c:v>8.8449487362040696E-162</c:v>
                </c:pt>
                <c:pt idx="773">
                  <c:v>5.7975280289371203E-163</c:v>
                </c:pt>
                <c:pt idx="774">
                  <c:v>3.7622482509466902E-164</c:v>
                </c:pt>
                <c:pt idx="775">
                  <c:v>2.4171805785471402E-165</c:v>
                </c:pt>
                <c:pt idx="776">
                  <c:v>1.53754486963759E-166</c:v>
                </c:pt>
                <c:pt idx="777">
                  <c:v>9.6828578462323691E-168</c:v>
                </c:pt>
                <c:pt idx="778">
                  <c:v>6.0372111957307994E-169</c:v>
                </c:pt>
                <c:pt idx="779">
                  <c:v>3.7267154739988801E-170</c:v>
                </c:pt>
                <c:pt idx="780">
                  <c:v>2.2775774786673102E-171</c:v>
                </c:pt>
                <c:pt idx="781">
                  <c:v>1.3780885932952801E-172</c:v>
                </c:pt>
                <c:pt idx="782">
                  <c:v>8.2554009580305206E-174</c:v>
                </c:pt>
                <c:pt idx="783">
                  <c:v>4.8961674240923902E-175</c:v>
                </c:pt>
                <c:pt idx="784">
                  <c:v>2.8749573337849199E-176</c:v>
                </c:pt>
                <c:pt idx="785">
                  <c:v>1.6713353650784501E-177</c:v>
                </c:pt>
                <c:pt idx="786">
                  <c:v>9.6195079305459102E-179</c:v>
                </c:pt>
                <c:pt idx="787">
                  <c:v>5.4814968183184703E-180</c:v>
                </c:pt>
                <c:pt idx="788">
                  <c:v>3.0924488919175598E-181</c:v>
                </c:pt>
                <c:pt idx="789">
                  <c:v>1.72728082010376E-182</c:v>
                </c:pt>
                <c:pt idx="790">
                  <c:v>9.5516945416477991E-184</c:v>
                </c:pt>
                <c:pt idx="791">
                  <c:v>5.22943724350038E-185</c:v>
                </c:pt>
                <c:pt idx="792">
                  <c:v>2.8345657863163999E-186</c:v>
                </c:pt>
                <c:pt idx="793">
                  <c:v>1.5211609962904901E-187</c:v>
                </c:pt>
                <c:pt idx="794">
                  <c:v>8.0820377913727797E-189</c:v>
                </c:pt>
                <c:pt idx="795">
                  <c:v>4.2513183533909699E-190</c:v>
                </c:pt>
                <c:pt idx="796">
                  <c:v>2.21402965526609E-191</c:v>
                </c:pt>
                <c:pt idx="797">
                  <c:v>1.141564079481E-192</c:v>
                </c:pt>
                <c:pt idx="798">
                  <c:v>5.8273917008822E-194</c:v>
                </c:pt>
                <c:pt idx="799">
                  <c:v>2.9451348354887799E-195</c:v>
                </c:pt>
                <c:pt idx="800">
                  <c:v>1.47364613483069E-196</c:v>
                </c:pt>
                <c:pt idx="801">
                  <c:v>7.3002593840427194E-198</c:v>
                </c:pt>
                <c:pt idx="802">
                  <c:v>3.5804732076225598E-199</c:v>
                </c:pt>
                <c:pt idx="803">
                  <c:v>1.73859978077792E-200</c:v>
                </c:pt>
                <c:pt idx="804">
                  <c:v>8.3582598336466999E-202</c:v>
                </c:pt>
                <c:pt idx="805">
                  <c:v>3.97822342715012E-203</c:v>
                </c:pt>
                <c:pt idx="806">
                  <c:v>1.8746471171956602E-204</c:v>
                </c:pt>
                <c:pt idx="807">
                  <c:v>8.7459490157057802E-206</c:v>
                </c:pt>
                <c:pt idx="808">
                  <c:v>4.03972134881777E-207</c:v>
                </c:pt>
                <c:pt idx="809">
                  <c:v>1.84736594228847E-208</c:v>
                </c:pt>
                <c:pt idx="810">
                  <c:v>8.3639516055491003E-210</c:v>
                </c:pt>
                <c:pt idx="811">
                  <c:v>3.7491010397170002E-211</c:v>
                </c:pt>
                <c:pt idx="812">
                  <c:v>1.6637950728772699E-212</c:v>
                </c:pt>
                <c:pt idx="813">
                  <c:v>7.3102053680181997E-214</c:v>
                </c:pt>
                <c:pt idx="814">
                  <c:v>3.17992133949415E-215</c:v>
                </c:pt>
                <c:pt idx="815">
                  <c:v>1.3694943080286401E-216</c:v>
                </c:pt>
                <c:pt idx="816">
                  <c:v>5.8393047462876705E-218</c:v>
                </c:pt>
                <c:pt idx="817">
                  <c:v>2.46501238655544E-219</c:v>
                </c:pt>
                <c:pt idx="818">
                  <c:v>1.0302298425428601E-220</c:v>
                </c:pt>
                <c:pt idx="819">
                  <c:v>4.2629103656234401E-222</c:v>
                </c:pt>
                <c:pt idx="820">
                  <c:v>1.7463662566924999E-223</c:v>
                </c:pt>
                <c:pt idx="821">
                  <c:v>7.0830697228878E-225</c:v>
                </c:pt>
                <c:pt idx="822">
                  <c:v>2.84423029218579E-226</c:v>
                </c:pt>
                <c:pt idx="823">
                  <c:v>1.13074598248574E-227</c:v>
                </c:pt>
                <c:pt idx="824">
                  <c:v>4.4506393605839103E-229</c:v>
                </c:pt>
                <c:pt idx="825">
                  <c:v>1.73435026353964E-230</c:v>
                </c:pt>
                <c:pt idx="826">
                  <c:v>6.6912656485083996E-232</c:v>
                </c:pt>
                <c:pt idx="827">
                  <c:v>2.5558583960376299E-233</c:v>
                </c:pt>
                <c:pt idx="828">
                  <c:v>9.6654562731610196E-235</c:v>
                </c:pt>
                <c:pt idx="829">
                  <c:v>3.6188033806180401E-236</c:v>
                </c:pt>
                <c:pt idx="830">
                  <c:v>1.3414196672970299E-237</c:v>
                </c:pt>
                <c:pt idx="831">
                  <c:v>4.9229044531620298E-239</c:v>
                </c:pt>
                <c:pt idx="832">
                  <c:v>1.7886904954279599E-240</c:v>
                </c:pt>
                <c:pt idx="833">
                  <c:v>6.4343702390856697E-242</c:v>
                </c:pt>
                <c:pt idx="834">
                  <c:v>2.29157433595747E-243</c:v>
                </c:pt>
                <c:pt idx="835">
                  <c:v>8.0801404135513605E-245</c:v>
                </c:pt>
                <c:pt idx="836">
                  <c:v>2.8207261259900899E-246</c:v>
                </c:pt>
                <c:pt idx="837">
                  <c:v>9.7489981830960305E-248</c:v>
                </c:pt>
                <c:pt idx="838">
                  <c:v>3.3359237324932101E-249</c:v>
                </c:pt>
                <c:pt idx="839">
                  <c:v>1.13013231101826E-250</c:v>
                </c:pt>
                <c:pt idx="840">
                  <c:v>3.7905263999402099E-252</c:v>
                </c:pt>
                <c:pt idx="841">
                  <c:v>1.25871328178839E-253</c:v>
                </c:pt>
                <c:pt idx="842">
                  <c:v>4.1381969772667001E-255</c:v>
                </c:pt>
                <c:pt idx="843">
                  <c:v>1.3469533620131801E-256</c:v>
                </c:pt>
                <c:pt idx="844">
                  <c:v>4.3406124654125001E-258</c:v>
                </c:pt>
                <c:pt idx="845">
                  <c:v>1.38486207828145E-259</c:v>
                </c:pt>
                <c:pt idx="846">
                  <c:v>4.37440599578714E-261</c:v>
                </c:pt>
                <c:pt idx="847">
                  <c:v>1.3680082244324701E-262</c:v>
                </c:pt>
                <c:pt idx="848">
                  <c:v>4.2356043313609801E-264</c:v>
                </c:pt>
                <c:pt idx="849">
                  <c:v>1.2983719197522999E-265</c:v>
                </c:pt>
                <c:pt idx="850">
                  <c:v>3.94039627697233E-267</c:v>
                </c:pt>
                <c:pt idx="851">
                  <c:v>1.18396193820418E-268</c:v>
                </c:pt>
                <c:pt idx="852">
                  <c:v>3.52202664428461E-270</c:v>
                </c:pt>
                <c:pt idx="853">
                  <c:v>1.03730050276305E-271</c:v>
                </c:pt>
                <c:pt idx="854">
                  <c:v>3.02463932850458E-273</c:v>
                </c:pt>
                <c:pt idx="855">
                  <c:v>8.73171710025283E-275</c:v>
                </c:pt>
                <c:pt idx="856">
                  <c:v>2.4956448010517802E-276</c:v>
                </c:pt>
                <c:pt idx="857">
                  <c:v>7.0619224709059001E-278</c:v>
                </c:pt>
                <c:pt idx="858">
                  <c:v>1.9784276480695002E-279</c:v>
                </c:pt>
                <c:pt idx="859">
                  <c:v>5.4874990104852902E-281</c:v>
                </c:pt>
                <c:pt idx="860">
                  <c:v>1.5069047175561201E-282</c:v>
                </c:pt>
                <c:pt idx="861">
                  <c:v>4.09688888470788E-284</c:v>
                </c:pt>
                <c:pt idx="862">
                  <c:v>1.10275651733002E-285</c:v>
                </c:pt>
                <c:pt idx="863">
                  <c:v>2.9387465768619399E-287</c:v>
                </c:pt>
                <c:pt idx="864">
                  <c:v>7.7535696865177703E-289</c:v>
                </c:pt>
                <c:pt idx="865">
                  <c:v>2.0253417161240999E-290</c:v>
                </c:pt>
                <c:pt idx="866">
                  <c:v>5.2378369694086098E-292</c:v>
                </c:pt>
                <c:pt idx="867">
                  <c:v>1.3411047492091401E-293</c:v>
                </c:pt>
                <c:pt idx="868">
                  <c:v>3.3996208136148302E-295</c:v>
                </c:pt>
                <c:pt idx="869">
                  <c:v>8.53208775526304E-297</c:v>
                </c:pt>
                <c:pt idx="870">
                  <c:v>2.1200065514316099E-298</c:v>
                </c:pt>
                <c:pt idx="871">
                  <c:v>5.2152621986029002E-300</c:v>
                </c:pt>
                <c:pt idx="872">
                  <c:v>1.27020011377494E-301</c:v>
                </c:pt>
                <c:pt idx="873">
                  <c:v>3.0628462905602003E-303</c:v>
                </c:pt>
                <c:pt idx="874">
                  <c:v>7.3119853451809097E-305</c:v>
                </c:pt>
                <c:pt idx="875">
                  <c:v>1.72823373220104E-306</c:v>
                </c:pt>
                <c:pt idx="876">
                  <c:v>4.0441448091681601E-308</c:v>
                </c:pt>
                <c:pt idx="877">
                  <c:v>0</c:v>
                </c:pt>
                <c:pt idx="878">
                  <c:v>0</c:v>
                </c:pt>
                <c:pt idx="879">
                  <c:v>0</c:v>
                </c:pt>
                <c:pt idx="880">
                  <c:v>0</c:v>
                </c:pt>
                <c:pt idx="881">
                  <c:v>0</c:v>
                </c:pt>
                <c:pt idx="882">
                  <c:v>0</c:v>
                </c:pt>
                <c:pt idx="883">
                  <c:v>0</c:v>
                </c:pt>
                <c:pt idx="884">
                  <c:v>0</c:v>
                </c:pt>
                <c:pt idx="885">
                  <c:v>0</c:v>
                </c:pt>
                <c:pt idx="886">
                  <c:v>0</c:v>
                </c:pt>
                <c:pt idx="887">
                  <c:v>0</c:v>
                </c:pt>
                <c:pt idx="888">
                  <c:v>0</c:v>
                </c:pt>
                <c:pt idx="889">
                  <c:v>0</c:v>
                </c:pt>
                <c:pt idx="890">
                  <c:v>0</c:v>
                </c:pt>
                <c:pt idx="891">
                  <c:v>0</c:v>
                </c:pt>
                <c:pt idx="892">
                  <c:v>0</c:v>
                </c:pt>
                <c:pt idx="893">
                  <c:v>0</c:v>
                </c:pt>
                <c:pt idx="894">
                  <c:v>0</c:v>
                </c:pt>
                <c:pt idx="895">
                  <c:v>0</c:v>
                </c:pt>
                <c:pt idx="896">
                  <c:v>0</c:v>
                </c:pt>
                <c:pt idx="897">
                  <c:v>0</c:v>
                </c:pt>
                <c:pt idx="898">
                  <c:v>0</c:v>
                </c:pt>
                <c:pt idx="899">
                  <c:v>0</c:v>
                </c:pt>
                <c:pt idx="900">
                  <c:v>0</c:v>
                </c:pt>
                <c:pt idx="901">
                  <c:v>0</c:v>
                </c:pt>
                <c:pt idx="902">
                  <c:v>0</c:v>
                </c:pt>
                <c:pt idx="903">
                  <c:v>0</c:v>
                </c:pt>
                <c:pt idx="904">
                  <c:v>0</c:v>
                </c:pt>
                <c:pt idx="905">
                  <c:v>0</c:v>
                </c:pt>
                <c:pt idx="906">
                  <c:v>0</c:v>
                </c:pt>
                <c:pt idx="907">
                  <c:v>0</c:v>
                </c:pt>
                <c:pt idx="908">
                  <c:v>0</c:v>
                </c:pt>
                <c:pt idx="909">
                  <c:v>0</c:v>
                </c:pt>
                <c:pt idx="910">
                  <c:v>0</c:v>
                </c:pt>
                <c:pt idx="911">
                  <c:v>0</c:v>
                </c:pt>
                <c:pt idx="912">
                  <c:v>0</c:v>
                </c:pt>
                <c:pt idx="913">
                  <c:v>0</c:v>
                </c:pt>
                <c:pt idx="914">
                  <c:v>0</c:v>
                </c:pt>
                <c:pt idx="915">
                  <c:v>0</c:v>
                </c:pt>
                <c:pt idx="916">
                  <c:v>0</c:v>
                </c:pt>
                <c:pt idx="917">
                  <c:v>0</c:v>
                </c:pt>
                <c:pt idx="918">
                  <c:v>0</c:v>
                </c:pt>
                <c:pt idx="919">
                  <c:v>0</c:v>
                </c:pt>
                <c:pt idx="920">
                  <c:v>0</c:v>
                </c:pt>
                <c:pt idx="921">
                  <c:v>0</c:v>
                </c:pt>
                <c:pt idx="922">
                  <c:v>0</c:v>
                </c:pt>
                <c:pt idx="923">
                  <c:v>0</c:v>
                </c:pt>
                <c:pt idx="924">
                  <c:v>0</c:v>
                </c:pt>
                <c:pt idx="925">
                  <c:v>0</c:v>
                </c:pt>
                <c:pt idx="926">
                  <c:v>0</c:v>
                </c:pt>
                <c:pt idx="927">
                  <c:v>0</c:v>
                </c:pt>
                <c:pt idx="928">
                  <c:v>0</c:v>
                </c:pt>
                <c:pt idx="929">
                  <c:v>0</c:v>
                </c:pt>
                <c:pt idx="930">
                  <c:v>0</c:v>
                </c:pt>
                <c:pt idx="931">
                  <c:v>0</c:v>
                </c:pt>
                <c:pt idx="932">
                  <c:v>0</c:v>
                </c:pt>
                <c:pt idx="933">
                  <c:v>0</c:v>
                </c:pt>
                <c:pt idx="934">
                  <c:v>0</c:v>
                </c:pt>
                <c:pt idx="935">
                  <c:v>0</c:v>
                </c:pt>
                <c:pt idx="936">
                  <c:v>0</c:v>
                </c:pt>
                <c:pt idx="937">
                  <c:v>0</c:v>
                </c:pt>
                <c:pt idx="938">
                  <c:v>0</c:v>
                </c:pt>
                <c:pt idx="939">
                  <c:v>0</c:v>
                </c:pt>
                <c:pt idx="940">
                  <c:v>0</c:v>
                </c:pt>
                <c:pt idx="941">
                  <c:v>0</c:v>
                </c:pt>
                <c:pt idx="942">
                  <c:v>0</c:v>
                </c:pt>
                <c:pt idx="943">
                  <c:v>0</c:v>
                </c:pt>
                <c:pt idx="944">
                  <c:v>0</c:v>
                </c:pt>
                <c:pt idx="945">
                  <c:v>0</c:v>
                </c:pt>
                <c:pt idx="946">
                  <c:v>0</c:v>
                </c:pt>
                <c:pt idx="947">
                  <c:v>0</c:v>
                </c:pt>
                <c:pt idx="948">
                  <c:v>0</c:v>
                </c:pt>
                <c:pt idx="949">
                  <c:v>0</c:v>
                </c:pt>
                <c:pt idx="950">
                  <c:v>0</c:v>
                </c:pt>
                <c:pt idx="951">
                  <c:v>0</c:v>
                </c:pt>
                <c:pt idx="952">
                  <c:v>0</c:v>
                </c:pt>
                <c:pt idx="953">
                  <c:v>0</c:v>
                </c:pt>
                <c:pt idx="954">
                  <c:v>0</c:v>
                </c:pt>
                <c:pt idx="955">
                  <c:v>0</c:v>
                </c:pt>
                <c:pt idx="956">
                  <c:v>0</c:v>
                </c:pt>
                <c:pt idx="957">
                  <c:v>0</c:v>
                </c:pt>
                <c:pt idx="958">
                  <c:v>0</c:v>
                </c:pt>
                <c:pt idx="959">
                  <c:v>0</c:v>
                </c:pt>
                <c:pt idx="960">
                  <c:v>0</c:v>
                </c:pt>
                <c:pt idx="961">
                  <c:v>0</c:v>
                </c:pt>
                <c:pt idx="962">
                  <c:v>0</c:v>
                </c:pt>
                <c:pt idx="963">
                  <c:v>0</c:v>
                </c:pt>
                <c:pt idx="964">
                  <c:v>0</c:v>
                </c:pt>
                <c:pt idx="965">
                  <c:v>0</c:v>
                </c:pt>
                <c:pt idx="966">
                  <c:v>0</c:v>
                </c:pt>
                <c:pt idx="967">
                  <c:v>0</c:v>
                </c:pt>
                <c:pt idx="968">
                  <c:v>0</c:v>
                </c:pt>
                <c:pt idx="969">
                  <c:v>0</c:v>
                </c:pt>
                <c:pt idx="970">
                  <c:v>0</c:v>
                </c:pt>
                <c:pt idx="971">
                  <c:v>0</c:v>
                </c:pt>
                <c:pt idx="972">
                  <c:v>0</c:v>
                </c:pt>
                <c:pt idx="973">
                  <c:v>0</c:v>
                </c:pt>
                <c:pt idx="974">
                  <c:v>0</c:v>
                </c:pt>
                <c:pt idx="975">
                  <c:v>0</c:v>
                </c:pt>
                <c:pt idx="976">
                  <c:v>0</c:v>
                </c:pt>
                <c:pt idx="977">
                  <c:v>0</c:v>
                </c:pt>
                <c:pt idx="978">
                  <c:v>0</c:v>
                </c:pt>
                <c:pt idx="979">
                  <c:v>0</c:v>
                </c:pt>
                <c:pt idx="980">
                  <c:v>0</c:v>
                </c:pt>
                <c:pt idx="981">
                  <c:v>0</c:v>
                </c:pt>
                <c:pt idx="982">
                  <c:v>0</c:v>
                </c:pt>
                <c:pt idx="983">
                  <c:v>0</c:v>
                </c:pt>
                <c:pt idx="984">
                  <c:v>0</c:v>
                </c:pt>
                <c:pt idx="985">
                  <c:v>0</c:v>
                </c:pt>
                <c:pt idx="986">
                  <c:v>0</c:v>
                </c:pt>
                <c:pt idx="987">
                  <c:v>0</c:v>
                </c:pt>
                <c:pt idx="988">
                  <c:v>0</c:v>
                </c:pt>
                <c:pt idx="989">
                  <c:v>0</c:v>
                </c:pt>
                <c:pt idx="990">
                  <c:v>0</c:v>
                </c:pt>
                <c:pt idx="991">
                  <c:v>0</c:v>
                </c:pt>
                <c:pt idx="992">
                  <c:v>0</c:v>
                </c:pt>
                <c:pt idx="993">
                  <c:v>0</c:v>
                </c:pt>
                <c:pt idx="994">
                  <c:v>0</c:v>
                </c:pt>
                <c:pt idx="995">
                  <c:v>0</c:v>
                </c:pt>
                <c:pt idx="996">
                  <c:v>0</c:v>
                </c:pt>
                <c:pt idx="997">
                  <c:v>0</c:v>
                </c:pt>
                <c:pt idx="998">
                  <c:v>0</c:v>
                </c:pt>
                <c:pt idx="999">
                  <c:v>0</c:v>
                </c:pt>
                <c:pt idx="1000">
                  <c:v>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A958-4163-8086-612DF648B2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39002984"/>
        <c:axId val="2138966424"/>
      </c:scatterChart>
      <c:valAx>
        <c:axId val="2139002984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none"/>
        <c:minorTickMark val="none"/>
        <c:tickLblPos val="nextTo"/>
        <c:crossAx val="2138966424"/>
        <c:crosses val="autoZero"/>
        <c:crossBetween val="midCat"/>
      </c:valAx>
      <c:valAx>
        <c:axId val="2138966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3900298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>
        <c:manualLayout>
          <c:layoutTarget val="inner"/>
          <c:xMode val="edge"/>
          <c:yMode val="edge"/>
          <c:x val="1.47358268138463E-2"/>
          <c:y val="6.8055766944975907E-2"/>
          <c:w val="0.970528346372307"/>
          <c:h val="0.86866330013915505"/>
        </c:manualLayout>
      </c:layout>
      <c:scatterChart>
        <c:scatterStyle val="lineMarker"/>
        <c:varyColors val="0"/>
        <c:ser>
          <c:idx val="0"/>
          <c:order val="0"/>
          <c:tx>
            <c:strRef>
              <c:f>Foglio1!$B$1</c:f>
              <c:strCache>
                <c:ptCount val="1"/>
              </c:strCache>
            </c:strRef>
          </c:tx>
          <c:spPr>
            <a:ln w="63500" cap="rnd" cmpd="sng">
              <a:solidFill>
                <a:srgbClr val="C00000"/>
              </a:solidFill>
              <a:round/>
              <a:tailEnd type="none"/>
            </a:ln>
            <a:effectLst/>
          </c:spPr>
          <c:marker>
            <c:symbol val="circle"/>
            <c:size val="2"/>
            <c:spPr>
              <a:solidFill>
                <a:srgbClr val="C00000"/>
              </a:solidFill>
              <a:ln w="0" cmpd="sng">
                <a:solidFill>
                  <a:srgbClr val="C00000"/>
                </a:solidFill>
              </a:ln>
              <a:effectLst/>
            </c:spPr>
          </c:marker>
          <c:xVal>
            <c:numRef>
              <c:f>Foglio1!$A$2:$A$522</c:f>
              <c:numCache>
                <c:formatCode>General</c:formatCode>
                <c:ptCount val="521"/>
                <c:pt idx="0">
                  <c:v>-50</c:v>
                </c:pt>
                <c:pt idx="1">
                  <c:v>-49.75</c:v>
                </c:pt>
                <c:pt idx="2">
                  <c:v>-49.5</c:v>
                </c:pt>
                <c:pt idx="3">
                  <c:v>-49.25</c:v>
                </c:pt>
                <c:pt idx="4">
                  <c:v>-49</c:v>
                </c:pt>
                <c:pt idx="5">
                  <c:v>-48.75</c:v>
                </c:pt>
                <c:pt idx="6">
                  <c:v>-48.5</c:v>
                </c:pt>
                <c:pt idx="7">
                  <c:v>-48.25</c:v>
                </c:pt>
                <c:pt idx="8">
                  <c:v>-48</c:v>
                </c:pt>
                <c:pt idx="9">
                  <c:v>-47.75</c:v>
                </c:pt>
                <c:pt idx="10">
                  <c:v>-47.5</c:v>
                </c:pt>
                <c:pt idx="11">
                  <c:v>-47.25</c:v>
                </c:pt>
                <c:pt idx="12">
                  <c:v>-47</c:v>
                </c:pt>
                <c:pt idx="13">
                  <c:v>-46.75</c:v>
                </c:pt>
                <c:pt idx="14">
                  <c:v>-46.5</c:v>
                </c:pt>
                <c:pt idx="15">
                  <c:v>-46.25</c:v>
                </c:pt>
                <c:pt idx="16">
                  <c:v>-46</c:v>
                </c:pt>
                <c:pt idx="17">
                  <c:v>-45.75</c:v>
                </c:pt>
                <c:pt idx="18">
                  <c:v>-45.5</c:v>
                </c:pt>
                <c:pt idx="19">
                  <c:v>-45.25</c:v>
                </c:pt>
                <c:pt idx="20">
                  <c:v>-45</c:v>
                </c:pt>
                <c:pt idx="21">
                  <c:v>-44.75</c:v>
                </c:pt>
                <c:pt idx="22">
                  <c:v>-44.5</c:v>
                </c:pt>
                <c:pt idx="23">
                  <c:v>-44.25</c:v>
                </c:pt>
                <c:pt idx="24">
                  <c:v>-44</c:v>
                </c:pt>
                <c:pt idx="25">
                  <c:v>-43.75</c:v>
                </c:pt>
                <c:pt idx="26">
                  <c:v>-43.5</c:v>
                </c:pt>
                <c:pt idx="27">
                  <c:v>-43.25</c:v>
                </c:pt>
                <c:pt idx="28">
                  <c:v>-43</c:v>
                </c:pt>
                <c:pt idx="29">
                  <c:v>-42.75</c:v>
                </c:pt>
                <c:pt idx="30">
                  <c:v>-42.5</c:v>
                </c:pt>
                <c:pt idx="31">
                  <c:v>-42.25</c:v>
                </c:pt>
                <c:pt idx="32">
                  <c:v>-42</c:v>
                </c:pt>
                <c:pt idx="33">
                  <c:v>-41.75</c:v>
                </c:pt>
                <c:pt idx="34">
                  <c:v>-41.5</c:v>
                </c:pt>
                <c:pt idx="35">
                  <c:v>-41.25</c:v>
                </c:pt>
                <c:pt idx="36">
                  <c:v>-41</c:v>
                </c:pt>
                <c:pt idx="37">
                  <c:v>-40.75</c:v>
                </c:pt>
                <c:pt idx="38">
                  <c:v>-40.5</c:v>
                </c:pt>
                <c:pt idx="39">
                  <c:v>-40.25</c:v>
                </c:pt>
                <c:pt idx="40">
                  <c:v>-40</c:v>
                </c:pt>
                <c:pt idx="41">
                  <c:v>-39.75</c:v>
                </c:pt>
                <c:pt idx="42">
                  <c:v>-39.5</c:v>
                </c:pt>
                <c:pt idx="43">
                  <c:v>-39.25</c:v>
                </c:pt>
                <c:pt idx="44">
                  <c:v>-39</c:v>
                </c:pt>
                <c:pt idx="45">
                  <c:v>-38.75</c:v>
                </c:pt>
                <c:pt idx="46">
                  <c:v>-38.5</c:v>
                </c:pt>
                <c:pt idx="47">
                  <c:v>-38.25</c:v>
                </c:pt>
                <c:pt idx="48">
                  <c:v>-38</c:v>
                </c:pt>
                <c:pt idx="49">
                  <c:v>-37.75</c:v>
                </c:pt>
                <c:pt idx="50">
                  <c:v>-37.5</c:v>
                </c:pt>
                <c:pt idx="51">
                  <c:v>-37.25</c:v>
                </c:pt>
                <c:pt idx="52">
                  <c:v>-37</c:v>
                </c:pt>
                <c:pt idx="53">
                  <c:v>-36.75</c:v>
                </c:pt>
                <c:pt idx="54">
                  <c:v>-36.5</c:v>
                </c:pt>
                <c:pt idx="55">
                  <c:v>-36.25</c:v>
                </c:pt>
                <c:pt idx="56">
                  <c:v>-36</c:v>
                </c:pt>
                <c:pt idx="57">
                  <c:v>-35.75</c:v>
                </c:pt>
                <c:pt idx="58">
                  <c:v>-35.5</c:v>
                </c:pt>
                <c:pt idx="59">
                  <c:v>-35.25</c:v>
                </c:pt>
                <c:pt idx="60">
                  <c:v>-35</c:v>
                </c:pt>
                <c:pt idx="61">
                  <c:v>-34.75</c:v>
                </c:pt>
                <c:pt idx="62">
                  <c:v>-34.5</c:v>
                </c:pt>
                <c:pt idx="63">
                  <c:v>-34.25</c:v>
                </c:pt>
                <c:pt idx="64">
                  <c:v>-34</c:v>
                </c:pt>
                <c:pt idx="65">
                  <c:v>-33.75</c:v>
                </c:pt>
                <c:pt idx="66">
                  <c:v>-33.5</c:v>
                </c:pt>
                <c:pt idx="67">
                  <c:v>-33.25</c:v>
                </c:pt>
                <c:pt idx="68">
                  <c:v>-33</c:v>
                </c:pt>
                <c:pt idx="69">
                  <c:v>-32.75</c:v>
                </c:pt>
                <c:pt idx="70">
                  <c:v>-32.5</c:v>
                </c:pt>
                <c:pt idx="71">
                  <c:v>-32.25</c:v>
                </c:pt>
                <c:pt idx="72">
                  <c:v>-32</c:v>
                </c:pt>
                <c:pt idx="73">
                  <c:v>-31.75</c:v>
                </c:pt>
                <c:pt idx="74">
                  <c:v>-31.5</c:v>
                </c:pt>
                <c:pt idx="75">
                  <c:v>-31.25</c:v>
                </c:pt>
                <c:pt idx="76">
                  <c:v>-31</c:v>
                </c:pt>
                <c:pt idx="77">
                  <c:v>-30.75</c:v>
                </c:pt>
                <c:pt idx="78">
                  <c:v>-30.5</c:v>
                </c:pt>
                <c:pt idx="79">
                  <c:v>-30.25</c:v>
                </c:pt>
                <c:pt idx="80">
                  <c:v>-30</c:v>
                </c:pt>
                <c:pt idx="81">
                  <c:v>-29.75</c:v>
                </c:pt>
                <c:pt idx="82">
                  <c:v>-29.5</c:v>
                </c:pt>
                <c:pt idx="83">
                  <c:v>-29.25</c:v>
                </c:pt>
                <c:pt idx="84">
                  <c:v>-29</c:v>
                </c:pt>
                <c:pt idx="85">
                  <c:v>-28.75</c:v>
                </c:pt>
                <c:pt idx="86">
                  <c:v>-28.5</c:v>
                </c:pt>
                <c:pt idx="87">
                  <c:v>-28.25</c:v>
                </c:pt>
                <c:pt idx="88">
                  <c:v>-28</c:v>
                </c:pt>
                <c:pt idx="89">
                  <c:v>-27.75</c:v>
                </c:pt>
                <c:pt idx="90">
                  <c:v>-27.5</c:v>
                </c:pt>
                <c:pt idx="91">
                  <c:v>-27.25</c:v>
                </c:pt>
                <c:pt idx="92">
                  <c:v>-27</c:v>
                </c:pt>
                <c:pt idx="93">
                  <c:v>-26.75</c:v>
                </c:pt>
                <c:pt idx="94">
                  <c:v>-26.5</c:v>
                </c:pt>
                <c:pt idx="95">
                  <c:v>-26.25</c:v>
                </c:pt>
                <c:pt idx="96">
                  <c:v>-26</c:v>
                </c:pt>
                <c:pt idx="97">
                  <c:v>-25.75</c:v>
                </c:pt>
                <c:pt idx="98">
                  <c:v>-25.5</c:v>
                </c:pt>
                <c:pt idx="99">
                  <c:v>-25.25</c:v>
                </c:pt>
                <c:pt idx="100">
                  <c:v>-25</c:v>
                </c:pt>
                <c:pt idx="101">
                  <c:v>-24.75</c:v>
                </c:pt>
                <c:pt idx="102">
                  <c:v>-24.5</c:v>
                </c:pt>
                <c:pt idx="103">
                  <c:v>-24.25</c:v>
                </c:pt>
                <c:pt idx="104">
                  <c:v>-24</c:v>
                </c:pt>
                <c:pt idx="105">
                  <c:v>-23.75</c:v>
                </c:pt>
                <c:pt idx="106">
                  <c:v>-23.5</c:v>
                </c:pt>
                <c:pt idx="107">
                  <c:v>-23.25</c:v>
                </c:pt>
                <c:pt idx="108">
                  <c:v>-23</c:v>
                </c:pt>
                <c:pt idx="109">
                  <c:v>-22.75</c:v>
                </c:pt>
                <c:pt idx="110">
                  <c:v>-22.5</c:v>
                </c:pt>
                <c:pt idx="111">
                  <c:v>-22.25</c:v>
                </c:pt>
                <c:pt idx="112">
                  <c:v>-22</c:v>
                </c:pt>
                <c:pt idx="113">
                  <c:v>-21.75</c:v>
                </c:pt>
                <c:pt idx="114">
                  <c:v>-21.5</c:v>
                </c:pt>
                <c:pt idx="115">
                  <c:v>-21.25</c:v>
                </c:pt>
                <c:pt idx="116">
                  <c:v>-21</c:v>
                </c:pt>
                <c:pt idx="117">
                  <c:v>-20.75</c:v>
                </c:pt>
                <c:pt idx="118">
                  <c:v>-20.5</c:v>
                </c:pt>
                <c:pt idx="119">
                  <c:v>-20.25</c:v>
                </c:pt>
                <c:pt idx="120">
                  <c:v>-20</c:v>
                </c:pt>
                <c:pt idx="121">
                  <c:v>-19.75</c:v>
                </c:pt>
                <c:pt idx="122">
                  <c:v>-19.5</c:v>
                </c:pt>
                <c:pt idx="123">
                  <c:v>-19.25</c:v>
                </c:pt>
                <c:pt idx="124">
                  <c:v>-19</c:v>
                </c:pt>
                <c:pt idx="125">
                  <c:v>-18.75</c:v>
                </c:pt>
                <c:pt idx="126">
                  <c:v>-18.5</c:v>
                </c:pt>
                <c:pt idx="127">
                  <c:v>-18.25</c:v>
                </c:pt>
                <c:pt idx="128">
                  <c:v>-18</c:v>
                </c:pt>
                <c:pt idx="129">
                  <c:v>-17.75</c:v>
                </c:pt>
                <c:pt idx="130">
                  <c:v>-17.5</c:v>
                </c:pt>
                <c:pt idx="131">
                  <c:v>-17.25</c:v>
                </c:pt>
                <c:pt idx="132">
                  <c:v>-17</c:v>
                </c:pt>
                <c:pt idx="133">
                  <c:v>-16.75</c:v>
                </c:pt>
                <c:pt idx="134">
                  <c:v>-16.5</c:v>
                </c:pt>
                <c:pt idx="135">
                  <c:v>-16.25</c:v>
                </c:pt>
                <c:pt idx="136">
                  <c:v>-16</c:v>
                </c:pt>
                <c:pt idx="137">
                  <c:v>-15.75</c:v>
                </c:pt>
                <c:pt idx="138">
                  <c:v>-15.5</c:v>
                </c:pt>
                <c:pt idx="139">
                  <c:v>-15.25</c:v>
                </c:pt>
                <c:pt idx="140">
                  <c:v>-15</c:v>
                </c:pt>
                <c:pt idx="141">
                  <c:v>-14.75</c:v>
                </c:pt>
                <c:pt idx="142">
                  <c:v>-14.5</c:v>
                </c:pt>
                <c:pt idx="143">
                  <c:v>-14.25</c:v>
                </c:pt>
                <c:pt idx="144">
                  <c:v>-14</c:v>
                </c:pt>
                <c:pt idx="145">
                  <c:v>-13.75</c:v>
                </c:pt>
                <c:pt idx="146">
                  <c:v>-13.5</c:v>
                </c:pt>
                <c:pt idx="147">
                  <c:v>-13.25</c:v>
                </c:pt>
                <c:pt idx="148">
                  <c:v>-13</c:v>
                </c:pt>
                <c:pt idx="149">
                  <c:v>-12.75</c:v>
                </c:pt>
                <c:pt idx="150">
                  <c:v>-12.5</c:v>
                </c:pt>
                <c:pt idx="151">
                  <c:v>-12.25</c:v>
                </c:pt>
                <c:pt idx="152">
                  <c:v>-12</c:v>
                </c:pt>
                <c:pt idx="153">
                  <c:v>-11.75</c:v>
                </c:pt>
                <c:pt idx="154">
                  <c:v>-11.5</c:v>
                </c:pt>
                <c:pt idx="155">
                  <c:v>-11.25</c:v>
                </c:pt>
                <c:pt idx="156">
                  <c:v>-11</c:v>
                </c:pt>
                <c:pt idx="157">
                  <c:v>-10.75</c:v>
                </c:pt>
                <c:pt idx="158">
                  <c:v>-10.5</c:v>
                </c:pt>
                <c:pt idx="159">
                  <c:v>-10.25</c:v>
                </c:pt>
                <c:pt idx="160">
                  <c:v>-10</c:v>
                </c:pt>
                <c:pt idx="161">
                  <c:v>-9.75</c:v>
                </c:pt>
                <c:pt idx="162">
                  <c:v>-9.5</c:v>
                </c:pt>
                <c:pt idx="163">
                  <c:v>-9.25</c:v>
                </c:pt>
                <c:pt idx="164">
                  <c:v>-9</c:v>
                </c:pt>
                <c:pt idx="165">
                  <c:v>-8.75</c:v>
                </c:pt>
                <c:pt idx="166">
                  <c:v>-8.5</c:v>
                </c:pt>
                <c:pt idx="167">
                  <c:v>-8.25</c:v>
                </c:pt>
                <c:pt idx="168">
                  <c:v>-8</c:v>
                </c:pt>
                <c:pt idx="169">
                  <c:v>-7.75</c:v>
                </c:pt>
                <c:pt idx="170">
                  <c:v>-7.5</c:v>
                </c:pt>
                <c:pt idx="171">
                  <c:v>-7.25</c:v>
                </c:pt>
                <c:pt idx="172">
                  <c:v>-7</c:v>
                </c:pt>
                <c:pt idx="173">
                  <c:v>-6.75</c:v>
                </c:pt>
                <c:pt idx="174">
                  <c:v>-6.5</c:v>
                </c:pt>
                <c:pt idx="175">
                  <c:v>-6.25</c:v>
                </c:pt>
                <c:pt idx="176">
                  <c:v>-6</c:v>
                </c:pt>
                <c:pt idx="177">
                  <c:v>-5.75</c:v>
                </c:pt>
                <c:pt idx="178">
                  <c:v>-5.5</c:v>
                </c:pt>
                <c:pt idx="179">
                  <c:v>-5.25</c:v>
                </c:pt>
                <c:pt idx="180">
                  <c:v>-5</c:v>
                </c:pt>
                <c:pt idx="181">
                  <c:v>-4.75</c:v>
                </c:pt>
                <c:pt idx="182">
                  <c:v>-4.5</c:v>
                </c:pt>
                <c:pt idx="183">
                  <c:v>-4.25</c:v>
                </c:pt>
                <c:pt idx="184">
                  <c:v>-4</c:v>
                </c:pt>
                <c:pt idx="185">
                  <c:v>-3.75</c:v>
                </c:pt>
                <c:pt idx="186">
                  <c:v>-3.5</c:v>
                </c:pt>
                <c:pt idx="187">
                  <c:v>-3.25</c:v>
                </c:pt>
                <c:pt idx="188">
                  <c:v>-3</c:v>
                </c:pt>
                <c:pt idx="189">
                  <c:v>-2.75</c:v>
                </c:pt>
                <c:pt idx="190">
                  <c:v>-2.5</c:v>
                </c:pt>
                <c:pt idx="191">
                  <c:v>-2.25</c:v>
                </c:pt>
                <c:pt idx="192">
                  <c:v>-2</c:v>
                </c:pt>
                <c:pt idx="193">
                  <c:v>-1.75</c:v>
                </c:pt>
                <c:pt idx="194">
                  <c:v>-1.5</c:v>
                </c:pt>
                <c:pt idx="195">
                  <c:v>-1.25</c:v>
                </c:pt>
                <c:pt idx="196">
                  <c:v>-1</c:v>
                </c:pt>
                <c:pt idx="197">
                  <c:v>-0.75</c:v>
                </c:pt>
                <c:pt idx="198">
                  <c:v>-0.5</c:v>
                </c:pt>
                <c:pt idx="199">
                  <c:v>-0.25</c:v>
                </c:pt>
                <c:pt idx="200">
                  <c:v>0</c:v>
                </c:pt>
                <c:pt idx="201">
                  <c:v>0.25</c:v>
                </c:pt>
                <c:pt idx="202">
                  <c:v>0.5</c:v>
                </c:pt>
                <c:pt idx="203">
                  <c:v>0.75</c:v>
                </c:pt>
                <c:pt idx="204">
                  <c:v>1</c:v>
                </c:pt>
                <c:pt idx="205">
                  <c:v>1.25</c:v>
                </c:pt>
                <c:pt idx="206">
                  <c:v>1.5</c:v>
                </c:pt>
                <c:pt idx="207">
                  <c:v>1.75</c:v>
                </c:pt>
                <c:pt idx="208">
                  <c:v>2</c:v>
                </c:pt>
                <c:pt idx="209">
                  <c:v>2.25</c:v>
                </c:pt>
                <c:pt idx="210">
                  <c:v>2.5</c:v>
                </c:pt>
                <c:pt idx="211">
                  <c:v>2.75</c:v>
                </c:pt>
                <c:pt idx="212">
                  <c:v>3</c:v>
                </c:pt>
                <c:pt idx="213">
                  <c:v>3.25</c:v>
                </c:pt>
                <c:pt idx="214">
                  <c:v>3.5</c:v>
                </c:pt>
                <c:pt idx="215">
                  <c:v>3.75</c:v>
                </c:pt>
                <c:pt idx="216">
                  <c:v>4</c:v>
                </c:pt>
                <c:pt idx="217">
                  <c:v>4.25</c:v>
                </c:pt>
                <c:pt idx="218">
                  <c:v>4.5</c:v>
                </c:pt>
                <c:pt idx="219">
                  <c:v>4.75</c:v>
                </c:pt>
                <c:pt idx="220">
                  <c:v>5</c:v>
                </c:pt>
                <c:pt idx="221">
                  <c:v>5.25</c:v>
                </c:pt>
                <c:pt idx="222">
                  <c:v>5.5</c:v>
                </c:pt>
                <c:pt idx="223">
                  <c:v>5.75</c:v>
                </c:pt>
                <c:pt idx="224">
                  <c:v>6</c:v>
                </c:pt>
                <c:pt idx="225">
                  <c:v>6.25</c:v>
                </c:pt>
                <c:pt idx="226">
                  <c:v>6.5</c:v>
                </c:pt>
                <c:pt idx="227">
                  <c:v>6.75</c:v>
                </c:pt>
                <c:pt idx="228">
                  <c:v>7</c:v>
                </c:pt>
                <c:pt idx="229">
                  <c:v>7.25</c:v>
                </c:pt>
                <c:pt idx="230">
                  <c:v>7.5</c:v>
                </c:pt>
                <c:pt idx="231">
                  <c:v>7.75</c:v>
                </c:pt>
                <c:pt idx="232">
                  <c:v>8</c:v>
                </c:pt>
                <c:pt idx="233">
                  <c:v>8.25</c:v>
                </c:pt>
                <c:pt idx="234">
                  <c:v>8.5</c:v>
                </c:pt>
                <c:pt idx="235">
                  <c:v>8.75</c:v>
                </c:pt>
                <c:pt idx="236">
                  <c:v>9</c:v>
                </c:pt>
                <c:pt idx="237">
                  <c:v>9.25</c:v>
                </c:pt>
                <c:pt idx="238">
                  <c:v>9.5</c:v>
                </c:pt>
                <c:pt idx="239">
                  <c:v>9.75</c:v>
                </c:pt>
                <c:pt idx="240">
                  <c:v>10</c:v>
                </c:pt>
                <c:pt idx="241">
                  <c:v>10.25</c:v>
                </c:pt>
                <c:pt idx="242">
                  <c:v>10.5</c:v>
                </c:pt>
                <c:pt idx="243">
                  <c:v>10.75</c:v>
                </c:pt>
                <c:pt idx="244">
                  <c:v>11</c:v>
                </c:pt>
                <c:pt idx="245">
                  <c:v>11.25</c:v>
                </c:pt>
                <c:pt idx="246">
                  <c:v>11.5</c:v>
                </c:pt>
                <c:pt idx="247">
                  <c:v>11.75</c:v>
                </c:pt>
                <c:pt idx="248">
                  <c:v>12</c:v>
                </c:pt>
                <c:pt idx="249">
                  <c:v>12.25</c:v>
                </c:pt>
                <c:pt idx="250">
                  <c:v>12.5</c:v>
                </c:pt>
                <c:pt idx="251">
                  <c:v>12.75</c:v>
                </c:pt>
                <c:pt idx="252">
                  <c:v>13</c:v>
                </c:pt>
                <c:pt idx="253">
                  <c:v>13.25</c:v>
                </c:pt>
                <c:pt idx="254">
                  <c:v>13.5</c:v>
                </c:pt>
                <c:pt idx="255">
                  <c:v>13.75</c:v>
                </c:pt>
                <c:pt idx="256">
                  <c:v>14</c:v>
                </c:pt>
                <c:pt idx="257">
                  <c:v>14.25</c:v>
                </c:pt>
                <c:pt idx="258">
                  <c:v>14.5</c:v>
                </c:pt>
                <c:pt idx="259">
                  <c:v>14.75</c:v>
                </c:pt>
                <c:pt idx="260">
                  <c:v>15</c:v>
                </c:pt>
                <c:pt idx="261">
                  <c:v>15.25</c:v>
                </c:pt>
                <c:pt idx="262">
                  <c:v>15.5</c:v>
                </c:pt>
                <c:pt idx="263">
                  <c:v>15.75</c:v>
                </c:pt>
                <c:pt idx="264">
                  <c:v>16</c:v>
                </c:pt>
                <c:pt idx="265">
                  <c:v>16.25</c:v>
                </c:pt>
                <c:pt idx="266">
                  <c:v>16.5</c:v>
                </c:pt>
                <c:pt idx="267">
                  <c:v>16.75</c:v>
                </c:pt>
                <c:pt idx="268">
                  <c:v>17</c:v>
                </c:pt>
                <c:pt idx="269">
                  <c:v>17.25</c:v>
                </c:pt>
                <c:pt idx="270">
                  <c:v>17.5</c:v>
                </c:pt>
                <c:pt idx="271">
                  <c:v>17.75</c:v>
                </c:pt>
                <c:pt idx="272">
                  <c:v>18</c:v>
                </c:pt>
                <c:pt idx="273">
                  <c:v>18.25</c:v>
                </c:pt>
                <c:pt idx="274">
                  <c:v>18.5</c:v>
                </c:pt>
                <c:pt idx="275">
                  <c:v>18.75</c:v>
                </c:pt>
                <c:pt idx="276">
                  <c:v>19</c:v>
                </c:pt>
                <c:pt idx="277">
                  <c:v>19.25</c:v>
                </c:pt>
                <c:pt idx="278">
                  <c:v>19.5</c:v>
                </c:pt>
                <c:pt idx="279">
                  <c:v>19.75</c:v>
                </c:pt>
                <c:pt idx="280">
                  <c:v>20</c:v>
                </c:pt>
                <c:pt idx="281">
                  <c:v>20.25</c:v>
                </c:pt>
                <c:pt idx="282">
                  <c:v>20.5</c:v>
                </c:pt>
                <c:pt idx="283">
                  <c:v>20.75</c:v>
                </c:pt>
                <c:pt idx="284">
                  <c:v>21</c:v>
                </c:pt>
                <c:pt idx="285">
                  <c:v>21.25</c:v>
                </c:pt>
                <c:pt idx="286">
                  <c:v>21.5</c:v>
                </c:pt>
                <c:pt idx="287">
                  <c:v>21.75</c:v>
                </c:pt>
                <c:pt idx="288">
                  <c:v>22</c:v>
                </c:pt>
                <c:pt idx="289">
                  <c:v>22.25</c:v>
                </c:pt>
                <c:pt idx="290">
                  <c:v>22.5</c:v>
                </c:pt>
                <c:pt idx="291">
                  <c:v>22.75</c:v>
                </c:pt>
                <c:pt idx="292">
                  <c:v>23</c:v>
                </c:pt>
                <c:pt idx="293">
                  <c:v>23.25</c:v>
                </c:pt>
                <c:pt idx="294">
                  <c:v>23.5</c:v>
                </c:pt>
                <c:pt idx="295">
                  <c:v>23.75</c:v>
                </c:pt>
                <c:pt idx="296">
                  <c:v>24</c:v>
                </c:pt>
                <c:pt idx="297">
                  <c:v>24.25</c:v>
                </c:pt>
                <c:pt idx="298">
                  <c:v>24.5</c:v>
                </c:pt>
                <c:pt idx="299">
                  <c:v>24.75</c:v>
                </c:pt>
                <c:pt idx="300">
                  <c:v>25</c:v>
                </c:pt>
                <c:pt idx="301">
                  <c:v>25.25</c:v>
                </c:pt>
                <c:pt idx="302">
                  <c:v>25.5</c:v>
                </c:pt>
                <c:pt idx="303">
                  <c:v>25.75</c:v>
                </c:pt>
                <c:pt idx="304">
                  <c:v>26</c:v>
                </c:pt>
                <c:pt idx="305">
                  <c:v>26.25</c:v>
                </c:pt>
                <c:pt idx="306">
                  <c:v>26.5</c:v>
                </c:pt>
                <c:pt idx="307">
                  <c:v>26.75</c:v>
                </c:pt>
                <c:pt idx="308">
                  <c:v>27</c:v>
                </c:pt>
                <c:pt idx="309">
                  <c:v>27.25</c:v>
                </c:pt>
                <c:pt idx="310">
                  <c:v>27.5</c:v>
                </c:pt>
                <c:pt idx="311">
                  <c:v>27.75</c:v>
                </c:pt>
                <c:pt idx="312">
                  <c:v>28</c:v>
                </c:pt>
                <c:pt idx="313">
                  <c:v>28.25</c:v>
                </c:pt>
                <c:pt idx="314">
                  <c:v>28.5</c:v>
                </c:pt>
                <c:pt idx="315">
                  <c:v>28.75</c:v>
                </c:pt>
                <c:pt idx="316">
                  <c:v>29</c:v>
                </c:pt>
                <c:pt idx="317">
                  <c:v>29.25</c:v>
                </c:pt>
                <c:pt idx="318">
                  <c:v>29.5</c:v>
                </c:pt>
                <c:pt idx="319">
                  <c:v>29.75</c:v>
                </c:pt>
                <c:pt idx="320">
                  <c:v>30</c:v>
                </c:pt>
                <c:pt idx="321">
                  <c:v>30.25</c:v>
                </c:pt>
                <c:pt idx="322">
                  <c:v>30.5</c:v>
                </c:pt>
                <c:pt idx="323">
                  <c:v>30.75</c:v>
                </c:pt>
                <c:pt idx="324">
                  <c:v>31</c:v>
                </c:pt>
                <c:pt idx="325">
                  <c:v>31.25</c:v>
                </c:pt>
                <c:pt idx="326">
                  <c:v>31.5</c:v>
                </c:pt>
                <c:pt idx="327">
                  <c:v>31.75</c:v>
                </c:pt>
                <c:pt idx="328">
                  <c:v>32</c:v>
                </c:pt>
                <c:pt idx="329">
                  <c:v>32.25</c:v>
                </c:pt>
                <c:pt idx="330">
                  <c:v>32.5</c:v>
                </c:pt>
                <c:pt idx="331">
                  <c:v>32.75</c:v>
                </c:pt>
                <c:pt idx="332">
                  <c:v>33</c:v>
                </c:pt>
                <c:pt idx="333">
                  <c:v>33.25</c:v>
                </c:pt>
                <c:pt idx="334">
                  <c:v>33.5</c:v>
                </c:pt>
                <c:pt idx="335">
                  <c:v>33.75</c:v>
                </c:pt>
                <c:pt idx="336">
                  <c:v>34</c:v>
                </c:pt>
                <c:pt idx="337">
                  <c:v>34.25</c:v>
                </c:pt>
                <c:pt idx="338">
                  <c:v>34.5</c:v>
                </c:pt>
                <c:pt idx="339">
                  <c:v>34.75</c:v>
                </c:pt>
                <c:pt idx="340">
                  <c:v>35</c:v>
                </c:pt>
                <c:pt idx="341">
                  <c:v>35.25</c:v>
                </c:pt>
                <c:pt idx="342">
                  <c:v>35.5</c:v>
                </c:pt>
                <c:pt idx="343">
                  <c:v>35.75</c:v>
                </c:pt>
                <c:pt idx="344">
                  <c:v>36</c:v>
                </c:pt>
                <c:pt idx="345">
                  <c:v>36.25</c:v>
                </c:pt>
                <c:pt idx="346">
                  <c:v>36.5</c:v>
                </c:pt>
                <c:pt idx="347">
                  <c:v>36.75</c:v>
                </c:pt>
                <c:pt idx="348">
                  <c:v>37</c:v>
                </c:pt>
                <c:pt idx="349">
                  <c:v>37.25</c:v>
                </c:pt>
                <c:pt idx="350">
                  <c:v>37.5</c:v>
                </c:pt>
                <c:pt idx="351">
                  <c:v>37.75</c:v>
                </c:pt>
                <c:pt idx="352">
                  <c:v>38</c:v>
                </c:pt>
                <c:pt idx="353">
                  <c:v>38.25</c:v>
                </c:pt>
                <c:pt idx="354">
                  <c:v>38.5</c:v>
                </c:pt>
                <c:pt idx="355">
                  <c:v>38.75</c:v>
                </c:pt>
                <c:pt idx="356">
                  <c:v>39</c:v>
                </c:pt>
                <c:pt idx="357">
                  <c:v>39.25</c:v>
                </c:pt>
                <c:pt idx="358">
                  <c:v>39.5</c:v>
                </c:pt>
                <c:pt idx="359">
                  <c:v>39.75</c:v>
                </c:pt>
                <c:pt idx="360">
                  <c:v>40</c:v>
                </c:pt>
                <c:pt idx="361">
                  <c:v>40.25</c:v>
                </c:pt>
                <c:pt idx="362">
                  <c:v>40.5</c:v>
                </c:pt>
                <c:pt idx="363">
                  <c:v>40.75</c:v>
                </c:pt>
                <c:pt idx="364">
                  <c:v>41</c:v>
                </c:pt>
                <c:pt idx="365">
                  <c:v>41.25</c:v>
                </c:pt>
                <c:pt idx="366">
                  <c:v>41.5</c:v>
                </c:pt>
                <c:pt idx="367">
                  <c:v>41.75</c:v>
                </c:pt>
                <c:pt idx="368">
                  <c:v>42</c:v>
                </c:pt>
                <c:pt idx="369">
                  <c:v>42.25</c:v>
                </c:pt>
                <c:pt idx="370">
                  <c:v>42.5</c:v>
                </c:pt>
                <c:pt idx="371">
                  <c:v>42.75</c:v>
                </c:pt>
                <c:pt idx="372">
                  <c:v>43</c:v>
                </c:pt>
                <c:pt idx="373">
                  <c:v>43.25</c:v>
                </c:pt>
                <c:pt idx="374">
                  <c:v>43.5</c:v>
                </c:pt>
                <c:pt idx="375">
                  <c:v>43.75</c:v>
                </c:pt>
                <c:pt idx="376">
                  <c:v>44</c:v>
                </c:pt>
                <c:pt idx="377">
                  <c:v>44.25</c:v>
                </c:pt>
                <c:pt idx="378">
                  <c:v>44.5</c:v>
                </c:pt>
                <c:pt idx="379">
                  <c:v>44.75</c:v>
                </c:pt>
                <c:pt idx="380">
                  <c:v>45</c:v>
                </c:pt>
                <c:pt idx="381">
                  <c:v>45.25</c:v>
                </c:pt>
                <c:pt idx="382">
                  <c:v>45.5</c:v>
                </c:pt>
                <c:pt idx="383">
                  <c:v>45.75</c:v>
                </c:pt>
                <c:pt idx="384">
                  <c:v>46</c:v>
                </c:pt>
                <c:pt idx="385">
                  <c:v>46.25</c:v>
                </c:pt>
                <c:pt idx="386">
                  <c:v>46.5</c:v>
                </c:pt>
                <c:pt idx="387">
                  <c:v>46.75</c:v>
                </c:pt>
                <c:pt idx="388">
                  <c:v>47</c:v>
                </c:pt>
                <c:pt idx="389">
                  <c:v>47.25</c:v>
                </c:pt>
                <c:pt idx="390">
                  <c:v>47.5</c:v>
                </c:pt>
                <c:pt idx="391">
                  <c:v>47.75</c:v>
                </c:pt>
                <c:pt idx="392">
                  <c:v>48</c:v>
                </c:pt>
                <c:pt idx="393">
                  <c:v>48.25</c:v>
                </c:pt>
                <c:pt idx="394">
                  <c:v>48.5</c:v>
                </c:pt>
                <c:pt idx="395">
                  <c:v>48.75</c:v>
                </c:pt>
                <c:pt idx="396">
                  <c:v>49</c:v>
                </c:pt>
                <c:pt idx="397">
                  <c:v>49.25</c:v>
                </c:pt>
                <c:pt idx="398">
                  <c:v>49.5</c:v>
                </c:pt>
                <c:pt idx="399">
                  <c:v>49.75</c:v>
                </c:pt>
                <c:pt idx="400">
                  <c:v>50</c:v>
                </c:pt>
                <c:pt idx="401">
                  <c:v>50.25</c:v>
                </c:pt>
                <c:pt idx="402">
                  <c:v>50.5</c:v>
                </c:pt>
                <c:pt idx="403">
                  <c:v>50.75</c:v>
                </c:pt>
                <c:pt idx="404">
                  <c:v>51</c:v>
                </c:pt>
                <c:pt idx="405">
                  <c:v>51.25</c:v>
                </c:pt>
                <c:pt idx="406">
                  <c:v>51.5</c:v>
                </c:pt>
                <c:pt idx="407">
                  <c:v>51.75</c:v>
                </c:pt>
                <c:pt idx="408">
                  <c:v>52</c:v>
                </c:pt>
                <c:pt idx="409">
                  <c:v>52.25</c:v>
                </c:pt>
                <c:pt idx="410">
                  <c:v>52.5</c:v>
                </c:pt>
                <c:pt idx="411">
                  <c:v>52.75</c:v>
                </c:pt>
                <c:pt idx="412">
                  <c:v>53</c:v>
                </c:pt>
                <c:pt idx="413">
                  <c:v>53.25</c:v>
                </c:pt>
                <c:pt idx="414">
                  <c:v>53.5</c:v>
                </c:pt>
                <c:pt idx="415">
                  <c:v>53.75</c:v>
                </c:pt>
                <c:pt idx="416">
                  <c:v>54</c:v>
                </c:pt>
                <c:pt idx="417">
                  <c:v>54.25</c:v>
                </c:pt>
                <c:pt idx="418">
                  <c:v>54.5</c:v>
                </c:pt>
                <c:pt idx="419">
                  <c:v>54.75</c:v>
                </c:pt>
                <c:pt idx="420">
                  <c:v>55</c:v>
                </c:pt>
                <c:pt idx="421">
                  <c:v>55.25</c:v>
                </c:pt>
                <c:pt idx="422">
                  <c:v>55.5</c:v>
                </c:pt>
                <c:pt idx="423">
                  <c:v>55.75</c:v>
                </c:pt>
                <c:pt idx="424">
                  <c:v>56</c:v>
                </c:pt>
                <c:pt idx="425">
                  <c:v>56.25</c:v>
                </c:pt>
                <c:pt idx="426">
                  <c:v>56.5</c:v>
                </c:pt>
                <c:pt idx="427">
                  <c:v>56.75</c:v>
                </c:pt>
                <c:pt idx="428">
                  <c:v>57</c:v>
                </c:pt>
                <c:pt idx="429">
                  <c:v>57.25</c:v>
                </c:pt>
                <c:pt idx="430">
                  <c:v>57.5</c:v>
                </c:pt>
                <c:pt idx="431">
                  <c:v>57.75</c:v>
                </c:pt>
                <c:pt idx="432">
                  <c:v>58</c:v>
                </c:pt>
                <c:pt idx="433">
                  <c:v>58.25</c:v>
                </c:pt>
                <c:pt idx="434">
                  <c:v>58.5</c:v>
                </c:pt>
                <c:pt idx="435">
                  <c:v>58.75</c:v>
                </c:pt>
                <c:pt idx="436">
                  <c:v>59</c:v>
                </c:pt>
                <c:pt idx="437">
                  <c:v>59.25</c:v>
                </c:pt>
                <c:pt idx="438">
                  <c:v>59.5</c:v>
                </c:pt>
                <c:pt idx="439">
                  <c:v>59.75</c:v>
                </c:pt>
                <c:pt idx="440">
                  <c:v>60</c:v>
                </c:pt>
                <c:pt idx="441">
                  <c:v>60.25</c:v>
                </c:pt>
                <c:pt idx="442">
                  <c:v>60.5</c:v>
                </c:pt>
                <c:pt idx="443">
                  <c:v>60.75</c:v>
                </c:pt>
                <c:pt idx="444">
                  <c:v>61</c:v>
                </c:pt>
                <c:pt idx="445">
                  <c:v>61.25</c:v>
                </c:pt>
                <c:pt idx="446">
                  <c:v>61.5</c:v>
                </c:pt>
                <c:pt idx="447">
                  <c:v>61.75</c:v>
                </c:pt>
                <c:pt idx="448">
                  <c:v>62</c:v>
                </c:pt>
                <c:pt idx="449">
                  <c:v>62.25</c:v>
                </c:pt>
                <c:pt idx="450">
                  <c:v>62.5</c:v>
                </c:pt>
                <c:pt idx="451">
                  <c:v>62.75</c:v>
                </c:pt>
                <c:pt idx="452">
                  <c:v>63</c:v>
                </c:pt>
                <c:pt idx="453">
                  <c:v>63.25</c:v>
                </c:pt>
                <c:pt idx="454">
                  <c:v>63.5</c:v>
                </c:pt>
                <c:pt idx="455">
                  <c:v>63.75</c:v>
                </c:pt>
                <c:pt idx="456">
                  <c:v>64</c:v>
                </c:pt>
                <c:pt idx="457">
                  <c:v>64.25</c:v>
                </c:pt>
                <c:pt idx="458">
                  <c:v>64.5</c:v>
                </c:pt>
                <c:pt idx="459">
                  <c:v>64.75</c:v>
                </c:pt>
                <c:pt idx="460">
                  <c:v>65</c:v>
                </c:pt>
                <c:pt idx="461">
                  <c:v>65.25</c:v>
                </c:pt>
                <c:pt idx="462">
                  <c:v>65.5</c:v>
                </c:pt>
                <c:pt idx="463">
                  <c:v>65.75</c:v>
                </c:pt>
                <c:pt idx="464">
                  <c:v>66</c:v>
                </c:pt>
                <c:pt idx="465">
                  <c:v>66.25</c:v>
                </c:pt>
                <c:pt idx="466">
                  <c:v>66.5</c:v>
                </c:pt>
                <c:pt idx="467">
                  <c:v>66.75</c:v>
                </c:pt>
                <c:pt idx="468">
                  <c:v>67</c:v>
                </c:pt>
                <c:pt idx="469">
                  <c:v>67.25</c:v>
                </c:pt>
                <c:pt idx="470">
                  <c:v>67.5</c:v>
                </c:pt>
                <c:pt idx="471">
                  <c:v>67.75</c:v>
                </c:pt>
                <c:pt idx="472">
                  <c:v>68</c:v>
                </c:pt>
                <c:pt idx="473">
                  <c:v>68.25</c:v>
                </c:pt>
                <c:pt idx="474">
                  <c:v>68.5</c:v>
                </c:pt>
                <c:pt idx="475">
                  <c:v>68.75</c:v>
                </c:pt>
                <c:pt idx="476">
                  <c:v>69</c:v>
                </c:pt>
                <c:pt idx="477">
                  <c:v>69.25</c:v>
                </c:pt>
                <c:pt idx="478">
                  <c:v>69.5</c:v>
                </c:pt>
                <c:pt idx="479">
                  <c:v>69.75</c:v>
                </c:pt>
                <c:pt idx="480">
                  <c:v>70</c:v>
                </c:pt>
                <c:pt idx="481">
                  <c:v>70.25</c:v>
                </c:pt>
                <c:pt idx="482">
                  <c:v>70.5</c:v>
                </c:pt>
                <c:pt idx="483">
                  <c:v>70.75</c:v>
                </c:pt>
                <c:pt idx="484">
                  <c:v>71</c:v>
                </c:pt>
                <c:pt idx="485">
                  <c:v>71.25</c:v>
                </c:pt>
                <c:pt idx="486">
                  <c:v>71.5</c:v>
                </c:pt>
                <c:pt idx="487">
                  <c:v>71.75</c:v>
                </c:pt>
                <c:pt idx="488">
                  <c:v>72</c:v>
                </c:pt>
                <c:pt idx="489">
                  <c:v>72.25</c:v>
                </c:pt>
                <c:pt idx="490">
                  <c:v>72.5</c:v>
                </c:pt>
                <c:pt idx="491">
                  <c:v>72.75</c:v>
                </c:pt>
                <c:pt idx="492">
                  <c:v>73</c:v>
                </c:pt>
                <c:pt idx="493">
                  <c:v>73.25</c:v>
                </c:pt>
                <c:pt idx="494">
                  <c:v>73.5</c:v>
                </c:pt>
                <c:pt idx="495">
                  <c:v>73.75</c:v>
                </c:pt>
                <c:pt idx="496">
                  <c:v>74</c:v>
                </c:pt>
                <c:pt idx="497">
                  <c:v>74.25</c:v>
                </c:pt>
                <c:pt idx="498">
                  <c:v>74.5</c:v>
                </c:pt>
                <c:pt idx="499">
                  <c:v>74.75</c:v>
                </c:pt>
                <c:pt idx="500">
                  <c:v>75</c:v>
                </c:pt>
                <c:pt idx="501">
                  <c:v>75.25</c:v>
                </c:pt>
                <c:pt idx="502">
                  <c:v>75.5</c:v>
                </c:pt>
                <c:pt idx="503">
                  <c:v>75.75</c:v>
                </c:pt>
                <c:pt idx="504">
                  <c:v>76</c:v>
                </c:pt>
                <c:pt idx="505">
                  <c:v>76.25</c:v>
                </c:pt>
                <c:pt idx="506">
                  <c:v>76.5</c:v>
                </c:pt>
                <c:pt idx="507">
                  <c:v>76.75</c:v>
                </c:pt>
                <c:pt idx="508">
                  <c:v>77</c:v>
                </c:pt>
                <c:pt idx="509">
                  <c:v>77.25</c:v>
                </c:pt>
                <c:pt idx="510">
                  <c:v>77.5</c:v>
                </c:pt>
                <c:pt idx="511">
                  <c:v>77.75</c:v>
                </c:pt>
                <c:pt idx="512">
                  <c:v>78</c:v>
                </c:pt>
                <c:pt idx="513">
                  <c:v>78.25</c:v>
                </c:pt>
                <c:pt idx="514">
                  <c:v>78.5</c:v>
                </c:pt>
                <c:pt idx="515">
                  <c:v>78.75</c:v>
                </c:pt>
                <c:pt idx="516">
                  <c:v>79</c:v>
                </c:pt>
                <c:pt idx="517">
                  <c:v>79.25</c:v>
                </c:pt>
                <c:pt idx="518">
                  <c:v>79.5</c:v>
                </c:pt>
                <c:pt idx="519">
                  <c:v>79.75</c:v>
                </c:pt>
                <c:pt idx="520">
                  <c:v>80</c:v>
                </c:pt>
              </c:numCache>
            </c:numRef>
          </c:xVal>
          <c:yVal>
            <c:numRef>
              <c:f>Foglio1!$B$2:$B$522</c:f>
              <c:numCache>
                <c:formatCode>General</c:formatCode>
                <c:ptCount val="521"/>
                <c:pt idx="0">
                  <c:v>-125000</c:v>
                </c:pt>
                <c:pt idx="1">
                  <c:v>-123134.359375</c:v>
                </c:pt>
                <c:pt idx="2">
                  <c:v>-121287.375</c:v>
                </c:pt>
                <c:pt idx="3">
                  <c:v>-119458.953125</c:v>
                </c:pt>
                <c:pt idx="4">
                  <c:v>-117649</c:v>
                </c:pt>
                <c:pt idx="5">
                  <c:v>-115857.421875</c:v>
                </c:pt>
                <c:pt idx="6">
                  <c:v>-114084.125</c:v>
                </c:pt>
                <c:pt idx="7">
                  <c:v>-112329.015625</c:v>
                </c:pt>
                <c:pt idx="8">
                  <c:v>-110592</c:v>
                </c:pt>
                <c:pt idx="9">
                  <c:v>-108872.984375</c:v>
                </c:pt>
                <c:pt idx="10">
                  <c:v>-107171.875</c:v>
                </c:pt>
                <c:pt idx="11">
                  <c:v>-105488.578125</c:v>
                </c:pt>
                <c:pt idx="12">
                  <c:v>-103823</c:v>
                </c:pt>
                <c:pt idx="13">
                  <c:v>-102175.046875</c:v>
                </c:pt>
                <c:pt idx="14">
                  <c:v>-100544.625</c:v>
                </c:pt>
                <c:pt idx="15">
                  <c:v>-98931.640625</c:v>
                </c:pt>
                <c:pt idx="16">
                  <c:v>-97336</c:v>
                </c:pt>
                <c:pt idx="17">
                  <c:v>-95757.609375</c:v>
                </c:pt>
                <c:pt idx="18">
                  <c:v>-94196.375</c:v>
                </c:pt>
                <c:pt idx="19">
                  <c:v>-92652.203125</c:v>
                </c:pt>
                <c:pt idx="20">
                  <c:v>-91125</c:v>
                </c:pt>
                <c:pt idx="21">
                  <c:v>-89614.671875</c:v>
                </c:pt>
                <c:pt idx="22">
                  <c:v>-88121.125</c:v>
                </c:pt>
                <c:pt idx="23">
                  <c:v>-86644.265625</c:v>
                </c:pt>
                <c:pt idx="24">
                  <c:v>-85184</c:v>
                </c:pt>
                <c:pt idx="25">
                  <c:v>-83740.234374999985</c:v>
                </c:pt>
                <c:pt idx="26">
                  <c:v>-82312.875</c:v>
                </c:pt>
                <c:pt idx="27">
                  <c:v>-80901.828125</c:v>
                </c:pt>
                <c:pt idx="28">
                  <c:v>-79507</c:v>
                </c:pt>
                <c:pt idx="29">
                  <c:v>-78128.296874999171</c:v>
                </c:pt>
                <c:pt idx="30">
                  <c:v>-76765.625</c:v>
                </c:pt>
                <c:pt idx="31">
                  <c:v>-75418.890625</c:v>
                </c:pt>
                <c:pt idx="32">
                  <c:v>-74088</c:v>
                </c:pt>
                <c:pt idx="33">
                  <c:v>-72772.859375</c:v>
                </c:pt>
                <c:pt idx="34">
                  <c:v>-71473.375</c:v>
                </c:pt>
                <c:pt idx="35">
                  <c:v>-70189.453125</c:v>
                </c:pt>
                <c:pt idx="36">
                  <c:v>-68921</c:v>
                </c:pt>
                <c:pt idx="37">
                  <c:v>-67667.921874999985</c:v>
                </c:pt>
                <c:pt idx="38">
                  <c:v>-66430.125</c:v>
                </c:pt>
                <c:pt idx="39">
                  <c:v>-65207.515625</c:v>
                </c:pt>
                <c:pt idx="40">
                  <c:v>-64000</c:v>
                </c:pt>
                <c:pt idx="41">
                  <c:v>-62807.484375</c:v>
                </c:pt>
                <c:pt idx="42">
                  <c:v>-61629.875</c:v>
                </c:pt>
                <c:pt idx="43">
                  <c:v>-60467.078125</c:v>
                </c:pt>
                <c:pt idx="44">
                  <c:v>-59319</c:v>
                </c:pt>
                <c:pt idx="45">
                  <c:v>-58185.546875</c:v>
                </c:pt>
                <c:pt idx="46">
                  <c:v>-57066.625</c:v>
                </c:pt>
                <c:pt idx="47">
                  <c:v>-55962.140625</c:v>
                </c:pt>
                <c:pt idx="48">
                  <c:v>-54872</c:v>
                </c:pt>
                <c:pt idx="49">
                  <c:v>-53796.109375</c:v>
                </c:pt>
                <c:pt idx="50">
                  <c:v>-52734.375</c:v>
                </c:pt>
                <c:pt idx="51">
                  <c:v>-51686.703124999993</c:v>
                </c:pt>
                <c:pt idx="52">
                  <c:v>-50653</c:v>
                </c:pt>
                <c:pt idx="53">
                  <c:v>-49633.171875</c:v>
                </c:pt>
                <c:pt idx="54">
                  <c:v>-48627.125</c:v>
                </c:pt>
                <c:pt idx="55">
                  <c:v>-47634.765624999993</c:v>
                </c:pt>
                <c:pt idx="56">
                  <c:v>-46656</c:v>
                </c:pt>
                <c:pt idx="57">
                  <c:v>-45690.734375</c:v>
                </c:pt>
                <c:pt idx="58">
                  <c:v>-44738.875</c:v>
                </c:pt>
                <c:pt idx="59">
                  <c:v>-43800.328125</c:v>
                </c:pt>
                <c:pt idx="60">
                  <c:v>-42875</c:v>
                </c:pt>
                <c:pt idx="61">
                  <c:v>-41962.796875</c:v>
                </c:pt>
                <c:pt idx="62">
                  <c:v>-41063.625</c:v>
                </c:pt>
                <c:pt idx="63">
                  <c:v>-40177.390625</c:v>
                </c:pt>
                <c:pt idx="64">
                  <c:v>-39304</c:v>
                </c:pt>
                <c:pt idx="65">
                  <c:v>-38443.359375</c:v>
                </c:pt>
                <c:pt idx="66">
                  <c:v>-37595.375</c:v>
                </c:pt>
                <c:pt idx="67">
                  <c:v>-36759.953125</c:v>
                </c:pt>
                <c:pt idx="68">
                  <c:v>-35937</c:v>
                </c:pt>
                <c:pt idx="69">
                  <c:v>-35126.421875</c:v>
                </c:pt>
                <c:pt idx="70">
                  <c:v>-34328.125</c:v>
                </c:pt>
                <c:pt idx="71">
                  <c:v>-33542.015625</c:v>
                </c:pt>
                <c:pt idx="72">
                  <c:v>-32768</c:v>
                </c:pt>
                <c:pt idx="73">
                  <c:v>-32005.984375</c:v>
                </c:pt>
                <c:pt idx="74">
                  <c:v>-31255.875</c:v>
                </c:pt>
                <c:pt idx="75">
                  <c:v>-30517.578125</c:v>
                </c:pt>
                <c:pt idx="76">
                  <c:v>-29791</c:v>
                </c:pt>
                <c:pt idx="77">
                  <c:v>-29076.046875</c:v>
                </c:pt>
                <c:pt idx="78">
                  <c:v>-28372.625</c:v>
                </c:pt>
                <c:pt idx="79">
                  <c:v>-27680.640625</c:v>
                </c:pt>
                <c:pt idx="80">
                  <c:v>-27000</c:v>
                </c:pt>
                <c:pt idx="81">
                  <c:v>-26330.609375</c:v>
                </c:pt>
                <c:pt idx="82">
                  <c:v>-25672.375</c:v>
                </c:pt>
                <c:pt idx="83">
                  <c:v>-25025.203125</c:v>
                </c:pt>
                <c:pt idx="84">
                  <c:v>-24389</c:v>
                </c:pt>
                <c:pt idx="85">
                  <c:v>-23763.671875</c:v>
                </c:pt>
                <c:pt idx="86">
                  <c:v>-23149.125</c:v>
                </c:pt>
                <c:pt idx="87">
                  <c:v>-22545.265625</c:v>
                </c:pt>
                <c:pt idx="88">
                  <c:v>-21952</c:v>
                </c:pt>
                <c:pt idx="89">
                  <c:v>-21369.234375</c:v>
                </c:pt>
                <c:pt idx="90">
                  <c:v>-20796.875</c:v>
                </c:pt>
                <c:pt idx="91">
                  <c:v>-20234.828125</c:v>
                </c:pt>
                <c:pt idx="92">
                  <c:v>-19683</c:v>
                </c:pt>
                <c:pt idx="93">
                  <c:v>-19141.296875</c:v>
                </c:pt>
                <c:pt idx="94">
                  <c:v>-18609.625</c:v>
                </c:pt>
                <c:pt idx="95">
                  <c:v>-18087.890625</c:v>
                </c:pt>
                <c:pt idx="96">
                  <c:v>-17576</c:v>
                </c:pt>
                <c:pt idx="97">
                  <c:v>-17073.859375</c:v>
                </c:pt>
                <c:pt idx="98">
                  <c:v>-16581.375</c:v>
                </c:pt>
                <c:pt idx="99">
                  <c:v>-16098.453125</c:v>
                </c:pt>
                <c:pt idx="100">
                  <c:v>-15625</c:v>
                </c:pt>
                <c:pt idx="101">
                  <c:v>-15160.921875</c:v>
                </c:pt>
                <c:pt idx="102">
                  <c:v>-14706.125</c:v>
                </c:pt>
                <c:pt idx="103">
                  <c:v>-14260.515625</c:v>
                </c:pt>
                <c:pt idx="104">
                  <c:v>-13824</c:v>
                </c:pt>
                <c:pt idx="105">
                  <c:v>-13396.484375</c:v>
                </c:pt>
                <c:pt idx="106">
                  <c:v>-12977.875</c:v>
                </c:pt>
                <c:pt idx="107">
                  <c:v>-12568.078125</c:v>
                </c:pt>
                <c:pt idx="108">
                  <c:v>-12167</c:v>
                </c:pt>
                <c:pt idx="109">
                  <c:v>-11774.546875</c:v>
                </c:pt>
                <c:pt idx="110">
                  <c:v>-11390.625</c:v>
                </c:pt>
                <c:pt idx="111">
                  <c:v>-11015.140625</c:v>
                </c:pt>
                <c:pt idx="112">
                  <c:v>-10648</c:v>
                </c:pt>
                <c:pt idx="113">
                  <c:v>-10289.109375</c:v>
                </c:pt>
                <c:pt idx="114">
                  <c:v>-9938.3749999999181</c:v>
                </c:pt>
                <c:pt idx="115">
                  <c:v>-9595.703125</c:v>
                </c:pt>
                <c:pt idx="116">
                  <c:v>-9261</c:v>
                </c:pt>
                <c:pt idx="117">
                  <c:v>-8934.171875</c:v>
                </c:pt>
                <c:pt idx="118">
                  <c:v>-8615.125</c:v>
                </c:pt>
                <c:pt idx="119">
                  <c:v>-8303.7656249999181</c:v>
                </c:pt>
                <c:pt idx="120">
                  <c:v>-8000</c:v>
                </c:pt>
                <c:pt idx="121">
                  <c:v>-7703.734375</c:v>
                </c:pt>
                <c:pt idx="122">
                  <c:v>-7414.875</c:v>
                </c:pt>
                <c:pt idx="123">
                  <c:v>-7133.328125</c:v>
                </c:pt>
                <c:pt idx="124">
                  <c:v>-6859</c:v>
                </c:pt>
                <c:pt idx="125">
                  <c:v>-6591.796875</c:v>
                </c:pt>
                <c:pt idx="126">
                  <c:v>-6331.625</c:v>
                </c:pt>
                <c:pt idx="127">
                  <c:v>-6078.390625</c:v>
                </c:pt>
                <c:pt idx="128">
                  <c:v>-5832</c:v>
                </c:pt>
                <c:pt idx="129">
                  <c:v>-5592.359375</c:v>
                </c:pt>
                <c:pt idx="130">
                  <c:v>-5359.375</c:v>
                </c:pt>
                <c:pt idx="131">
                  <c:v>-5132.953125</c:v>
                </c:pt>
                <c:pt idx="132">
                  <c:v>-4913</c:v>
                </c:pt>
                <c:pt idx="133">
                  <c:v>-4699.421875</c:v>
                </c:pt>
                <c:pt idx="134">
                  <c:v>-4492.125</c:v>
                </c:pt>
                <c:pt idx="135">
                  <c:v>-4291.015625</c:v>
                </c:pt>
                <c:pt idx="136">
                  <c:v>-4096</c:v>
                </c:pt>
                <c:pt idx="137">
                  <c:v>-3906.984375</c:v>
                </c:pt>
                <c:pt idx="138">
                  <c:v>-3723.875</c:v>
                </c:pt>
                <c:pt idx="139">
                  <c:v>-3546.578125</c:v>
                </c:pt>
                <c:pt idx="140">
                  <c:v>-3375</c:v>
                </c:pt>
                <c:pt idx="141">
                  <c:v>-3209.046875</c:v>
                </c:pt>
                <c:pt idx="142">
                  <c:v>-3048.625</c:v>
                </c:pt>
                <c:pt idx="143">
                  <c:v>-2893.640625</c:v>
                </c:pt>
                <c:pt idx="144">
                  <c:v>-2744</c:v>
                </c:pt>
                <c:pt idx="145">
                  <c:v>-2599.609375</c:v>
                </c:pt>
                <c:pt idx="146">
                  <c:v>-2460.375</c:v>
                </c:pt>
                <c:pt idx="147">
                  <c:v>-2326.203125</c:v>
                </c:pt>
                <c:pt idx="148">
                  <c:v>-2197</c:v>
                </c:pt>
                <c:pt idx="149">
                  <c:v>-2072.671875</c:v>
                </c:pt>
                <c:pt idx="150">
                  <c:v>-1953.125</c:v>
                </c:pt>
                <c:pt idx="151">
                  <c:v>-1838.265625</c:v>
                </c:pt>
                <c:pt idx="152">
                  <c:v>-1728</c:v>
                </c:pt>
                <c:pt idx="153">
                  <c:v>-1622.234375</c:v>
                </c:pt>
                <c:pt idx="154">
                  <c:v>-1520.875</c:v>
                </c:pt>
                <c:pt idx="155">
                  <c:v>-1423.828125</c:v>
                </c:pt>
                <c:pt idx="156">
                  <c:v>-1331</c:v>
                </c:pt>
                <c:pt idx="157">
                  <c:v>-1242.296875</c:v>
                </c:pt>
                <c:pt idx="158">
                  <c:v>-1157.625</c:v>
                </c:pt>
                <c:pt idx="159">
                  <c:v>-1076.890625</c:v>
                </c:pt>
                <c:pt idx="160">
                  <c:v>-1000</c:v>
                </c:pt>
                <c:pt idx="161">
                  <c:v>-926.859375</c:v>
                </c:pt>
                <c:pt idx="162">
                  <c:v>-857.375</c:v>
                </c:pt>
                <c:pt idx="163">
                  <c:v>-791.45312499999739</c:v>
                </c:pt>
                <c:pt idx="164">
                  <c:v>-729</c:v>
                </c:pt>
                <c:pt idx="165">
                  <c:v>-669.921875</c:v>
                </c:pt>
                <c:pt idx="166">
                  <c:v>-614.125</c:v>
                </c:pt>
                <c:pt idx="167">
                  <c:v>-561.51562499999739</c:v>
                </c:pt>
                <c:pt idx="168">
                  <c:v>-512</c:v>
                </c:pt>
                <c:pt idx="169">
                  <c:v>-465.48437499999892</c:v>
                </c:pt>
                <c:pt idx="170">
                  <c:v>-421.875</c:v>
                </c:pt>
                <c:pt idx="171">
                  <c:v>-381.07812499999892</c:v>
                </c:pt>
                <c:pt idx="172">
                  <c:v>-343</c:v>
                </c:pt>
                <c:pt idx="173">
                  <c:v>-307.546875</c:v>
                </c:pt>
                <c:pt idx="174">
                  <c:v>-274.625</c:v>
                </c:pt>
                <c:pt idx="175">
                  <c:v>-244.140625</c:v>
                </c:pt>
                <c:pt idx="176">
                  <c:v>-216</c:v>
                </c:pt>
                <c:pt idx="177">
                  <c:v>-190.109375</c:v>
                </c:pt>
                <c:pt idx="178">
                  <c:v>-166.375</c:v>
                </c:pt>
                <c:pt idx="179">
                  <c:v>-144.703125</c:v>
                </c:pt>
                <c:pt idx="180">
                  <c:v>-125</c:v>
                </c:pt>
                <c:pt idx="181">
                  <c:v>-107.171875</c:v>
                </c:pt>
                <c:pt idx="182">
                  <c:v>-91.124999999999986</c:v>
                </c:pt>
                <c:pt idx="183">
                  <c:v>-76.765625</c:v>
                </c:pt>
                <c:pt idx="184">
                  <c:v>-64</c:v>
                </c:pt>
                <c:pt idx="185">
                  <c:v>-52.734375</c:v>
                </c:pt>
                <c:pt idx="186">
                  <c:v>-42.875</c:v>
                </c:pt>
                <c:pt idx="187">
                  <c:v>-34.328125</c:v>
                </c:pt>
                <c:pt idx="188">
                  <c:v>-27</c:v>
                </c:pt>
                <c:pt idx="189">
                  <c:v>-20.796875</c:v>
                </c:pt>
                <c:pt idx="190">
                  <c:v>-15.625</c:v>
                </c:pt>
                <c:pt idx="191">
                  <c:v>-11.390625</c:v>
                </c:pt>
                <c:pt idx="192">
                  <c:v>-8</c:v>
                </c:pt>
                <c:pt idx="193">
                  <c:v>-5.359375</c:v>
                </c:pt>
                <c:pt idx="194">
                  <c:v>-3.375</c:v>
                </c:pt>
                <c:pt idx="195">
                  <c:v>-1.953125</c:v>
                </c:pt>
                <c:pt idx="196">
                  <c:v>-1</c:v>
                </c:pt>
                <c:pt idx="197">
                  <c:v>-0.421875</c:v>
                </c:pt>
                <c:pt idx="198">
                  <c:v>-0.125</c:v>
                </c:pt>
                <c:pt idx="199">
                  <c:v>-1.5625E-2</c:v>
                </c:pt>
                <c:pt idx="200">
                  <c:v>0</c:v>
                </c:pt>
                <c:pt idx="201">
                  <c:v>1.5625E-2</c:v>
                </c:pt>
                <c:pt idx="202">
                  <c:v>0.125</c:v>
                </c:pt>
                <c:pt idx="203">
                  <c:v>0.421875</c:v>
                </c:pt>
                <c:pt idx="204">
                  <c:v>1</c:v>
                </c:pt>
                <c:pt idx="205">
                  <c:v>1.953125</c:v>
                </c:pt>
                <c:pt idx="206">
                  <c:v>3.375</c:v>
                </c:pt>
                <c:pt idx="207">
                  <c:v>5.359375</c:v>
                </c:pt>
                <c:pt idx="208">
                  <c:v>8</c:v>
                </c:pt>
                <c:pt idx="209">
                  <c:v>11.390625</c:v>
                </c:pt>
                <c:pt idx="210">
                  <c:v>15.625</c:v>
                </c:pt>
                <c:pt idx="211">
                  <c:v>20.796875</c:v>
                </c:pt>
                <c:pt idx="212">
                  <c:v>27</c:v>
                </c:pt>
                <c:pt idx="213">
                  <c:v>34.328125</c:v>
                </c:pt>
                <c:pt idx="214">
                  <c:v>42.875</c:v>
                </c:pt>
                <c:pt idx="215">
                  <c:v>52.734375</c:v>
                </c:pt>
                <c:pt idx="216">
                  <c:v>64</c:v>
                </c:pt>
                <c:pt idx="217">
                  <c:v>76.765625</c:v>
                </c:pt>
                <c:pt idx="218">
                  <c:v>91.124999999999986</c:v>
                </c:pt>
                <c:pt idx="219">
                  <c:v>107.171875</c:v>
                </c:pt>
                <c:pt idx="220">
                  <c:v>125</c:v>
                </c:pt>
                <c:pt idx="221">
                  <c:v>144.703125</c:v>
                </c:pt>
                <c:pt idx="222">
                  <c:v>166.375</c:v>
                </c:pt>
                <c:pt idx="223">
                  <c:v>190.109375</c:v>
                </c:pt>
                <c:pt idx="224">
                  <c:v>216</c:v>
                </c:pt>
                <c:pt idx="225">
                  <c:v>244.140625</c:v>
                </c:pt>
                <c:pt idx="226">
                  <c:v>274.625</c:v>
                </c:pt>
                <c:pt idx="227">
                  <c:v>307.546875</c:v>
                </c:pt>
                <c:pt idx="228">
                  <c:v>343</c:v>
                </c:pt>
                <c:pt idx="229">
                  <c:v>381.07812499999892</c:v>
                </c:pt>
                <c:pt idx="230">
                  <c:v>421.875</c:v>
                </c:pt>
                <c:pt idx="231">
                  <c:v>465.48437499999892</c:v>
                </c:pt>
                <c:pt idx="232">
                  <c:v>512</c:v>
                </c:pt>
                <c:pt idx="233">
                  <c:v>561.51562499999739</c:v>
                </c:pt>
                <c:pt idx="234">
                  <c:v>614.125</c:v>
                </c:pt>
                <c:pt idx="235">
                  <c:v>669.921875</c:v>
                </c:pt>
                <c:pt idx="236">
                  <c:v>729</c:v>
                </c:pt>
                <c:pt idx="237">
                  <c:v>791.45312499999739</c:v>
                </c:pt>
                <c:pt idx="238">
                  <c:v>857.375</c:v>
                </c:pt>
                <c:pt idx="239">
                  <c:v>926.859375</c:v>
                </c:pt>
                <c:pt idx="240">
                  <c:v>1000</c:v>
                </c:pt>
                <c:pt idx="241">
                  <c:v>1076.890625</c:v>
                </c:pt>
                <c:pt idx="242">
                  <c:v>1157.625</c:v>
                </c:pt>
                <c:pt idx="243">
                  <c:v>1242.296875</c:v>
                </c:pt>
                <c:pt idx="244">
                  <c:v>1331</c:v>
                </c:pt>
                <c:pt idx="245">
                  <c:v>1423.828125</c:v>
                </c:pt>
                <c:pt idx="246">
                  <c:v>1520.875</c:v>
                </c:pt>
                <c:pt idx="247">
                  <c:v>1622.234375</c:v>
                </c:pt>
                <c:pt idx="248">
                  <c:v>1728</c:v>
                </c:pt>
                <c:pt idx="249">
                  <c:v>1838.265625</c:v>
                </c:pt>
                <c:pt idx="250">
                  <c:v>1953.125</c:v>
                </c:pt>
                <c:pt idx="251">
                  <c:v>2072.671875</c:v>
                </c:pt>
                <c:pt idx="252">
                  <c:v>2197</c:v>
                </c:pt>
                <c:pt idx="253">
                  <c:v>2326.203125</c:v>
                </c:pt>
                <c:pt idx="254">
                  <c:v>2460.375</c:v>
                </c:pt>
                <c:pt idx="255">
                  <c:v>2599.609375</c:v>
                </c:pt>
                <c:pt idx="256">
                  <c:v>2744</c:v>
                </c:pt>
                <c:pt idx="257">
                  <c:v>2893.640625</c:v>
                </c:pt>
                <c:pt idx="258">
                  <c:v>3048.625</c:v>
                </c:pt>
                <c:pt idx="259">
                  <c:v>3209.046875</c:v>
                </c:pt>
                <c:pt idx="260">
                  <c:v>3375</c:v>
                </c:pt>
                <c:pt idx="261">
                  <c:v>3546.578125</c:v>
                </c:pt>
                <c:pt idx="262">
                  <c:v>3723.875</c:v>
                </c:pt>
                <c:pt idx="263">
                  <c:v>3906.984375</c:v>
                </c:pt>
                <c:pt idx="264">
                  <c:v>4096</c:v>
                </c:pt>
                <c:pt idx="265">
                  <c:v>4291.015625</c:v>
                </c:pt>
                <c:pt idx="266">
                  <c:v>4492.125</c:v>
                </c:pt>
                <c:pt idx="267">
                  <c:v>4699.421875</c:v>
                </c:pt>
                <c:pt idx="268">
                  <c:v>4913</c:v>
                </c:pt>
                <c:pt idx="269">
                  <c:v>5132.953125</c:v>
                </c:pt>
                <c:pt idx="270">
                  <c:v>5359.375</c:v>
                </c:pt>
                <c:pt idx="271">
                  <c:v>5592.359375</c:v>
                </c:pt>
                <c:pt idx="272">
                  <c:v>5832</c:v>
                </c:pt>
                <c:pt idx="273">
                  <c:v>6078.390625</c:v>
                </c:pt>
                <c:pt idx="274">
                  <c:v>6331.625</c:v>
                </c:pt>
                <c:pt idx="275">
                  <c:v>6591.796875</c:v>
                </c:pt>
                <c:pt idx="276">
                  <c:v>6859</c:v>
                </c:pt>
                <c:pt idx="277">
                  <c:v>7133.328125</c:v>
                </c:pt>
                <c:pt idx="278">
                  <c:v>7414.875</c:v>
                </c:pt>
                <c:pt idx="279">
                  <c:v>7703.734375</c:v>
                </c:pt>
                <c:pt idx="280">
                  <c:v>8000</c:v>
                </c:pt>
                <c:pt idx="281">
                  <c:v>8303.7656249999181</c:v>
                </c:pt>
                <c:pt idx="282">
                  <c:v>8615.125</c:v>
                </c:pt>
                <c:pt idx="283">
                  <c:v>8934.171875</c:v>
                </c:pt>
                <c:pt idx="284">
                  <c:v>9261</c:v>
                </c:pt>
                <c:pt idx="285">
                  <c:v>9595.703125</c:v>
                </c:pt>
                <c:pt idx="286">
                  <c:v>9938.3749999999181</c:v>
                </c:pt>
                <c:pt idx="287">
                  <c:v>10289.109375</c:v>
                </c:pt>
                <c:pt idx="288">
                  <c:v>10648</c:v>
                </c:pt>
                <c:pt idx="289">
                  <c:v>11015.140625</c:v>
                </c:pt>
                <c:pt idx="290">
                  <c:v>11390.625</c:v>
                </c:pt>
                <c:pt idx="291">
                  <c:v>11774.546875</c:v>
                </c:pt>
                <c:pt idx="292">
                  <c:v>12167</c:v>
                </c:pt>
                <c:pt idx="293">
                  <c:v>12568.078125</c:v>
                </c:pt>
                <c:pt idx="294">
                  <c:v>12977.875</c:v>
                </c:pt>
                <c:pt idx="295">
                  <c:v>13396.484375</c:v>
                </c:pt>
                <c:pt idx="296">
                  <c:v>13824</c:v>
                </c:pt>
                <c:pt idx="297">
                  <c:v>14260.515625</c:v>
                </c:pt>
                <c:pt idx="298">
                  <c:v>14706.125</c:v>
                </c:pt>
                <c:pt idx="299">
                  <c:v>15160.921875</c:v>
                </c:pt>
                <c:pt idx="300">
                  <c:v>15625</c:v>
                </c:pt>
                <c:pt idx="301">
                  <c:v>16098.453125</c:v>
                </c:pt>
                <c:pt idx="302">
                  <c:v>16581.375</c:v>
                </c:pt>
                <c:pt idx="303">
                  <c:v>17073.859375</c:v>
                </c:pt>
                <c:pt idx="304">
                  <c:v>17576</c:v>
                </c:pt>
                <c:pt idx="305">
                  <c:v>18087.890625</c:v>
                </c:pt>
                <c:pt idx="306">
                  <c:v>18609.625</c:v>
                </c:pt>
                <c:pt idx="307">
                  <c:v>19141.296875</c:v>
                </c:pt>
                <c:pt idx="308">
                  <c:v>19683</c:v>
                </c:pt>
                <c:pt idx="309">
                  <c:v>20234.828125</c:v>
                </c:pt>
                <c:pt idx="310">
                  <c:v>20796.875</c:v>
                </c:pt>
                <c:pt idx="311">
                  <c:v>21369.234375</c:v>
                </c:pt>
                <c:pt idx="312">
                  <c:v>21952</c:v>
                </c:pt>
                <c:pt idx="313">
                  <c:v>22545.265625</c:v>
                </c:pt>
                <c:pt idx="314">
                  <c:v>23149.125</c:v>
                </c:pt>
                <c:pt idx="315">
                  <c:v>23763.671875</c:v>
                </c:pt>
                <c:pt idx="316">
                  <c:v>24389</c:v>
                </c:pt>
                <c:pt idx="317">
                  <c:v>25025.203125</c:v>
                </c:pt>
                <c:pt idx="318">
                  <c:v>25672.375</c:v>
                </c:pt>
                <c:pt idx="319">
                  <c:v>26330.609375</c:v>
                </c:pt>
                <c:pt idx="320">
                  <c:v>27000</c:v>
                </c:pt>
                <c:pt idx="321">
                  <c:v>27680.640625</c:v>
                </c:pt>
                <c:pt idx="322">
                  <c:v>28372.625</c:v>
                </c:pt>
                <c:pt idx="323">
                  <c:v>29076.046875</c:v>
                </c:pt>
                <c:pt idx="324">
                  <c:v>29791</c:v>
                </c:pt>
                <c:pt idx="325">
                  <c:v>30517.578125</c:v>
                </c:pt>
                <c:pt idx="326">
                  <c:v>31255.875</c:v>
                </c:pt>
                <c:pt idx="327">
                  <c:v>32005.984375</c:v>
                </c:pt>
                <c:pt idx="328">
                  <c:v>32768</c:v>
                </c:pt>
                <c:pt idx="329">
                  <c:v>33542.015625</c:v>
                </c:pt>
                <c:pt idx="330">
                  <c:v>34328.125</c:v>
                </c:pt>
                <c:pt idx="331">
                  <c:v>35126.421875</c:v>
                </c:pt>
                <c:pt idx="332">
                  <c:v>35937</c:v>
                </c:pt>
                <c:pt idx="333">
                  <c:v>36759.953125</c:v>
                </c:pt>
                <c:pt idx="334">
                  <c:v>37595.375</c:v>
                </c:pt>
                <c:pt idx="335">
                  <c:v>38443.359375</c:v>
                </c:pt>
                <c:pt idx="336">
                  <c:v>39304</c:v>
                </c:pt>
                <c:pt idx="337">
                  <c:v>43837.615575999997</c:v>
                </c:pt>
                <c:pt idx="338">
                  <c:v>42391.727220031498</c:v>
                </c:pt>
                <c:pt idx="339">
                  <c:v>43405.762718544633</c:v>
                </c:pt>
                <c:pt idx="340">
                  <c:v>44437.096087999998</c:v>
                </c:pt>
                <c:pt idx="341">
                  <c:v>45485.912166932103</c:v>
                </c:pt>
                <c:pt idx="342">
                  <c:v>46552.396781036987</c:v>
                </c:pt>
                <c:pt idx="343">
                  <c:v>47636.736745937553</c:v>
                </c:pt>
                <c:pt idx="344">
                  <c:v>48739.119869951937</c:v>
                </c:pt>
                <c:pt idx="345">
                  <c:v>49859.734956865053</c:v>
                </c:pt>
                <c:pt idx="346">
                  <c:v>50998.771808703903</c:v>
                </c:pt>
                <c:pt idx="347">
                  <c:v>52156.421228515523</c:v>
                </c:pt>
                <c:pt idx="348">
                  <c:v>53332.875023148932</c:v>
                </c:pt>
                <c:pt idx="349">
                  <c:v>54528.326006039999</c:v>
                </c:pt>
                <c:pt idx="350">
                  <c:v>55742.967999999863</c:v>
                </c:pt>
                <c:pt idx="351">
                  <c:v>56976.995840006493</c:v>
                </c:pt>
                <c:pt idx="352">
                  <c:v>58230.605375999803</c:v>
                </c:pt>
                <c:pt idx="353">
                  <c:v>59503.993475679927</c:v>
                </c:pt>
                <c:pt idx="354">
                  <c:v>60797.358027308903</c:v>
                </c:pt>
                <c:pt idx="355">
                  <c:v>62110.897942514966</c:v>
                </c:pt>
                <c:pt idx="356">
                  <c:v>63444.813159103731</c:v>
                </c:pt>
                <c:pt idx="357">
                  <c:v>64799.304643864882</c:v>
                </c:pt>
                <c:pt idx="358">
                  <c:v>66174.574395391683</c:v>
                </c:pt>
                <c:pt idx="359">
                  <c:v>67570.825446897303</c:v>
                </c:pt>
                <c:pt idx="360">
                  <c:v>68988.261869036665</c:v>
                </c:pt>
                <c:pt idx="361">
                  <c:v>70427.088772731775</c:v>
                </c:pt>
                <c:pt idx="362">
                  <c:v>71887.512311999366</c:v>
                </c:pt>
                <c:pt idx="363">
                  <c:v>73369.739686784305</c:v>
                </c:pt>
                <c:pt idx="364">
                  <c:v>74873.979145791585</c:v>
                </c:pt>
                <c:pt idx="365">
                  <c:v>76400.439989327366</c:v>
                </c:pt>
                <c:pt idx="366">
                  <c:v>77949.332572140367</c:v>
                </c:pt>
                <c:pt idx="367">
                  <c:v>79520.868306265096</c:v>
                </c:pt>
                <c:pt idx="368">
                  <c:v>81115.25966387146</c:v>
                </c:pt>
                <c:pt idx="369">
                  <c:v>82732.720180116536</c:v>
                </c:pt>
                <c:pt idx="370">
                  <c:v>84373.464455999405</c:v>
                </c:pt>
                <c:pt idx="371">
                  <c:v>86037.708161219009</c:v>
                </c:pt>
                <c:pt idx="372">
                  <c:v>87725.668037036405</c:v>
                </c:pt>
                <c:pt idx="373">
                  <c:v>89437.561899139386</c:v>
                </c:pt>
                <c:pt idx="374">
                  <c:v>91173.608640511273</c:v>
                </c:pt>
                <c:pt idx="375">
                  <c:v>92934.028234301921</c:v>
                </c:pt>
                <c:pt idx="376">
                  <c:v>94719.041736703235</c:v>
                </c:pt>
                <c:pt idx="377">
                  <c:v>96528.871289827293</c:v>
                </c:pt>
                <c:pt idx="378">
                  <c:v>98363.740124588207</c:v>
                </c:pt>
                <c:pt idx="379">
                  <c:v>100223.8725635867</c:v>
                </c:pt>
                <c:pt idx="380">
                  <c:v>102109.4940239991</c:v>
                </c:pt>
                <c:pt idx="381">
                  <c:v>104020.83102046821</c:v>
                </c:pt>
                <c:pt idx="382">
                  <c:v>105958.111167999</c:v>
                </c:pt>
                <c:pt idx="383">
                  <c:v>107921.5631848566</c:v>
                </c:pt>
                <c:pt idx="384">
                  <c:v>109911.4168954679</c:v>
                </c:pt>
                <c:pt idx="385">
                  <c:v>111927.903233327</c:v>
                </c:pt>
                <c:pt idx="386">
                  <c:v>113971.2542439028</c:v>
                </c:pt>
                <c:pt idx="387">
                  <c:v>116041.7030875514</c:v>
                </c:pt>
                <c:pt idx="388">
                  <c:v>118139.4840424307</c:v>
                </c:pt>
                <c:pt idx="389">
                  <c:v>120264.8325074188</c:v>
                </c:pt>
                <c:pt idx="390">
                  <c:v>122417.98500503571</c:v>
                </c:pt>
                <c:pt idx="391">
                  <c:v>124599.1791843682</c:v>
                </c:pt>
                <c:pt idx="392">
                  <c:v>126808.6538239986</c:v>
                </c:pt>
                <c:pt idx="393">
                  <c:v>129046.6488349357</c:v>
                </c:pt>
                <c:pt idx="394">
                  <c:v>131313.4052635504</c:v>
                </c:pt>
                <c:pt idx="395">
                  <c:v>133609.16529451401</c:v>
                </c:pt>
                <c:pt idx="396">
                  <c:v>135934.17225373941</c:v>
                </c:pt>
                <c:pt idx="397">
                  <c:v>138288.67061132641</c:v>
                </c:pt>
                <c:pt idx="398">
                  <c:v>140672.9059845102</c:v>
                </c:pt>
                <c:pt idx="399">
                  <c:v>143087.125140613</c:v>
                </c:pt>
                <c:pt idx="400">
                  <c:v>145531.57599999811</c:v>
                </c:pt>
                <c:pt idx="401">
                  <c:v>148006.50763903011</c:v>
                </c:pt>
                <c:pt idx="402">
                  <c:v>150512.17029303499</c:v>
                </c:pt>
                <c:pt idx="403">
                  <c:v>153048.8153592656</c:v>
                </c:pt>
                <c:pt idx="404">
                  <c:v>155616.69539986979</c:v>
                </c:pt>
                <c:pt idx="405">
                  <c:v>158216.06414486299</c:v>
                </c:pt>
                <c:pt idx="406">
                  <c:v>160847.17649510171</c:v>
                </c:pt>
                <c:pt idx="407">
                  <c:v>163510.28852526331</c:v>
                </c:pt>
                <c:pt idx="408">
                  <c:v>166205.65748682659</c:v>
                </c:pt>
                <c:pt idx="409">
                  <c:v>168933.54181105769</c:v>
                </c:pt>
                <c:pt idx="410">
                  <c:v>171694.20111199739</c:v>
                </c:pt>
                <c:pt idx="411">
                  <c:v>174487.89618945401</c:v>
                </c:pt>
                <c:pt idx="412">
                  <c:v>177314.88903199721</c:v>
                </c:pt>
                <c:pt idx="413">
                  <c:v>180175.4428199573</c:v>
                </c:pt>
                <c:pt idx="414">
                  <c:v>183069.8219284261</c:v>
                </c:pt>
                <c:pt idx="415">
                  <c:v>185998.29193026261</c:v>
                </c:pt>
                <c:pt idx="416">
                  <c:v>188961.11959910099</c:v>
                </c:pt>
                <c:pt idx="417">
                  <c:v>191958.572912362</c:v>
                </c:pt>
                <c:pt idx="418">
                  <c:v>194990.92105426881</c:v>
                </c:pt>
                <c:pt idx="419">
                  <c:v>198058.4344188642</c:v>
                </c:pt>
                <c:pt idx="420">
                  <c:v>201161.38461303359</c:v>
                </c:pt>
                <c:pt idx="421">
                  <c:v>204300.04445952861</c:v>
                </c:pt>
                <c:pt idx="422">
                  <c:v>207474.68799999639</c:v>
                </c:pt>
                <c:pt idx="423">
                  <c:v>210685.59049801089</c:v>
                </c:pt>
                <c:pt idx="424">
                  <c:v>213933.02844210819</c:v>
                </c:pt>
                <c:pt idx="425">
                  <c:v>217217.27954882421</c:v>
                </c:pt>
                <c:pt idx="426">
                  <c:v>220538.622765737</c:v>
                </c:pt>
                <c:pt idx="427">
                  <c:v>223897.33827451151</c:v>
                </c:pt>
                <c:pt idx="428">
                  <c:v>227293.70749394779</c:v>
                </c:pt>
                <c:pt idx="429">
                  <c:v>230728.0130830328</c:v>
                </c:pt>
                <c:pt idx="430">
                  <c:v>234200.53894399561</c:v>
                </c:pt>
                <c:pt idx="431">
                  <c:v>237711.57022536511</c:v>
                </c:pt>
                <c:pt idx="432">
                  <c:v>241261.3933250324</c:v>
                </c:pt>
                <c:pt idx="433">
                  <c:v>244850.29589331531</c:v>
                </c:pt>
                <c:pt idx="434">
                  <c:v>248478.56683602711</c:v>
                </c:pt>
                <c:pt idx="435">
                  <c:v>252146.4963175476</c:v>
                </c:pt>
                <c:pt idx="436">
                  <c:v>255854.37576389869</c:v>
                </c:pt>
                <c:pt idx="437">
                  <c:v>259602.49786582281</c:v>
                </c:pt>
                <c:pt idx="438">
                  <c:v>263391.1565818637</c:v>
                </c:pt>
                <c:pt idx="439">
                  <c:v>267220.64714145212</c:v>
                </c:pt>
                <c:pt idx="440">
                  <c:v>271091.26604799432</c:v>
                </c:pt>
                <c:pt idx="441">
                  <c:v>275003.3110819633</c:v>
                </c:pt>
                <c:pt idx="442">
                  <c:v>278957.081303994</c:v>
                </c:pt>
                <c:pt idx="443">
                  <c:v>282952.87705798051</c:v>
                </c:pt>
                <c:pt idx="444">
                  <c:v>286990.99997418292</c:v>
                </c:pt>
                <c:pt idx="445">
                  <c:v>291071.75297232158</c:v>
                </c:pt>
                <c:pt idx="446">
                  <c:v>295195.44026469742</c:v>
                </c:pt>
                <c:pt idx="447">
                  <c:v>299362.36735929578</c:v>
                </c:pt>
                <c:pt idx="448">
                  <c:v>303572.84106290521</c:v>
                </c:pt>
                <c:pt idx="449">
                  <c:v>307827.16948423308</c:v>
                </c:pt>
                <c:pt idx="450">
                  <c:v>312125.66203702992</c:v>
                </c:pt>
                <c:pt idx="451">
                  <c:v>316468.62944321241</c:v>
                </c:pt>
                <c:pt idx="452">
                  <c:v>320856.38373599248</c:v>
                </c:pt>
                <c:pt idx="453">
                  <c:v>325289.23826300941</c:v>
                </c:pt>
                <c:pt idx="454">
                  <c:v>329767.5076894642</c:v>
                </c:pt>
                <c:pt idx="455">
                  <c:v>334291.50800125749</c:v>
                </c:pt>
                <c:pt idx="456">
                  <c:v>338861.55650813278</c:v>
                </c:pt>
                <c:pt idx="457">
                  <c:v>343477.9718468198</c:v>
                </c:pt>
                <c:pt idx="458">
                  <c:v>348141.0739841836</c:v>
                </c:pt>
                <c:pt idx="459">
                  <c:v>352851.18422037619</c:v>
                </c:pt>
                <c:pt idx="460">
                  <c:v>357608.62519199098</c:v>
                </c:pt>
                <c:pt idx="461">
                  <c:v>362413.72087522323</c:v>
                </c:pt>
                <c:pt idx="462">
                  <c:v>367266.79658902797</c:v>
                </c:pt>
                <c:pt idx="463">
                  <c:v>372168.17899828422</c:v>
                </c:pt>
                <c:pt idx="464">
                  <c:v>377118.19611698232</c:v>
                </c:pt>
                <c:pt idx="465">
                  <c:v>382117.17731135519</c:v>
                </c:pt>
                <c:pt idx="466">
                  <c:v>387165.45330309402</c:v>
                </c:pt>
                <c:pt idx="467">
                  <c:v>392263.35617250542</c:v>
                </c:pt>
                <c:pt idx="468">
                  <c:v>397411.2193616986</c:v>
                </c:pt>
                <c:pt idx="469">
                  <c:v>402609.37767776952</c:v>
                </c:pt>
                <c:pt idx="470">
                  <c:v>407858.16729598911</c:v>
                </c:pt>
                <c:pt idx="471">
                  <c:v>413157.9257629955</c:v>
                </c:pt>
                <c:pt idx="472">
                  <c:v>418508.99199998868</c:v>
                </c:pt>
                <c:pt idx="473">
                  <c:v>423911.7063059287</c:v>
                </c:pt>
                <c:pt idx="474">
                  <c:v>429366.41036073741</c:v>
                </c:pt>
                <c:pt idx="475">
                  <c:v>434873.4472285037</c:v>
                </c:pt>
                <c:pt idx="476">
                  <c:v>440433.16136069171</c:v>
                </c:pt>
                <c:pt idx="477">
                  <c:v>446045.89859935269</c:v>
                </c:pt>
                <c:pt idx="478">
                  <c:v>451712.00618033932</c:v>
                </c:pt>
                <c:pt idx="479">
                  <c:v>457431.8327365247</c:v>
                </c:pt>
                <c:pt idx="480">
                  <c:v>463205.72830102377</c:v>
                </c:pt>
                <c:pt idx="481">
                  <c:v>469034.04431041877</c:v>
                </c:pt>
                <c:pt idx="482">
                  <c:v>474917.1336079865</c:v>
                </c:pt>
                <c:pt idx="483">
                  <c:v>480855.35044693062</c:v>
                </c:pt>
                <c:pt idx="484">
                  <c:v>486849.05049361789</c:v>
                </c:pt>
                <c:pt idx="485">
                  <c:v>492898.59083081369</c:v>
                </c:pt>
                <c:pt idx="486">
                  <c:v>499004.32996092632</c:v>
                </c:pt>
                <c:pt idx="487">
                  <c:v>505166.62780925073</c:v>
                </c:pt>
                <c:pt idx="488">
                  <c:v>511385.84572721651</c:v>
                </c:pt>
                <c:pt idx="489">
                  <c:v>517662.34649564151</c:v>
                </c:pt>
                <c:pt idx="490">
                  <c:v>523996.49432798399</c:v>
                </c:pt>
                <c:pt idx="491">
                  <c:v>530388.65487360349</c:v>
                </c:pt>
                <c:pt idx="492">
                  <c:v>536839.19522102049</c:v>
                </c:pt>
                <c:pt idx="493">
                  <c:v>543348.48390118335</c:v>
                </c:pt>
                <c:pt idx="494">
                  <c:v>549916.89089073543</c:v>
                </c:pt>
                <c:pt idx="495">
                  <c:v>556544.78761528526</c:v>
                </c:pt>
                <c:pt idx="496">
                  <c:v>563232.54695268697</c:v>
                </c:pt>
                <c:pt idx="497">
                  <c:v>569980.54323631036</c:v>
                </c:pt>
                <c:pt idx="498">
                  <c:v>576789.15225833061</c:v>
                </c:pt>
                <c:pt idx="499">
                  <c:v>583658.75127300911</c:v>
                </c:pt>
                <c:pt idx="500">
                  <c:v>590589.71899998025</c:v>
                </c:pt>
                <c:pt idx="501">
                  <c:v>597582.43562755</c:v>
                </c:pt>
                <c:pt idx="502">
                  <c:v>604637.28281598026</c:v>
                </c:pt>
                <c:pt idx="503">
                  <c:v>611754.64370079769</c:v>
                </c:pt>
                <c:pt idx="504">
                  <c:v>618934.90289608855</c:v>
                </c:pt>
                <c:pt idx="505">
                  <c:v>626178.44649780798</c:v>
                </c:pt>
                <c:pt idx="506">
                  <c:v>633485.66208708298</c:v>
                </c:pt>
                <c:pt idx="507">
                  <c:v>640856.93873353198</c:v>
                </c:pt>
                <c:pt idx="508">
                  <c:v>648292.66699857032</c:v>
                </c:pt>
                <c:pt idx="509">
                  <c:v>655793.23893873813</c:v>
                </c:pt>
                <c:pt idx="510">
                  <c:v>663359.04810901429</c:v>
                </c:pt>
                <c:pt idx="511">
                  <c:v>670990.48956614709</c:v>
                </c:pt>
                <c:pt idx="512">
                  <c:v>678687.95987197699</c:v>
                </c:pt>
                <c:pt idx="513">
                  <c:v>686451.85709677346</c:v>
                </c:pt>
                <c:pt idx="514">
                  <c:v>694282.58082256804</c:v>
                </c:pt>
                <c:pt idx="515">
                  <c:v>702180.53214649123</c:v>
                </c:pt>
                <c:pt idx="516">
                  <c:v>710146.11368411698</c:v>
                </c:pt>
                <c:pt idx="517">
                  <c:v>718179.72957280185</c:v>
                </c:pt>
                <c:pt idx="518">
                  <c:v>726281.78547504626</c:v>
                </c:pt>
                <c:pt idx="519">
                  <c:v>734452.68858182861</c:v>
                </c:pt>
                <c:pt idx="520">
                  <c:v>742692.84761597344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2CD5-4AEE-BF74-F4D26FEE63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26766632"/>
        <c:axId val="2127225592"/>
      </c:scatterChart>
      <c:valAx>
        <c:axId val="2126766632"/>
        <c:scaling>
          <c:orientation val="minMax"/>
          <c:max val="80"/>
          <c:min val="-50"/>
        </c:scaling>
        <c:delete val="1"/>
        <c:axPos val="b"/>
        <c:numFmt formatCode="General" sourceLinked="1"/>
        <c:majorTickMark val="out"/>
        <c:minorTickMark val="none"/>
        <c:tickLblPos val="nextTo"/>
        <c:crossAx val="2127225592"/>
        <c:crosses val="autoZero"/>
        <c:crossBetween val="midCat"/>
      </c:valAx>
      <c:valAx>
        <c:axId val="2127225592"/>
        <c:scaling>
          <c:orientation val="minMax"/>
          <c:max val="500000"/>
          <c:min val="-100000"/>
        </c:scaling>
        <c:delete val="1"/>
        <c:axPos val="l"/>
        <c:numFmt formatCode="General" sourceLinked="1"/>
        <c:majorTickMark val="out"/>
        <c:minorTickMark val="none"/>
        <c:tickLblPos val="nextTo"/>
        <c:crossAx val="2126766632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Valori Y</c:v>
                </c:pt>
              </c:strCache>
            </c:strRef>
          </c:tx>
          <c:spPr>
            <a:ln w="635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Foglio1!$A$2:$A$1002</c:f>
              <c:numCache>
                <c:formatCode>General</c:formatCode>
                <c:ptCount val="1001"/>
                <c:pt idx="0">
                  <c:v>-50</c:v>
                </c:pt>
                <c:pt idx="1">
                  <c:v>-49.9</c:v>
                </c:pt>
                <c:pt idx="2">
                  <c:v>-49.8</c:v>
                </c:pt>
                <c:pt idx="3">
                  <c:v>-49.7</c:v>
                </c:pt>
                <c:pt idx="4">
                  <c:v>-49.6</c:v>
                </c:pt>
                <c:pt idx="5">
                  <c:v>-49.5</c:v>
                </c:pt>
                <c:pt idx="6">
                  <c:v>-49.4</c:v>
                </c:pt>
                <c:pt idx="7">
                  <c:v>-49.3</c:v>
                </c:pt>
                <c:pt idx="8">
                  <c:v>-49.2</c:v>
                </c:pt>
                <c:pt idx="9">
                  <c:v>-49.1</c:v>
                </c:pt>
                <c:pt idx="10">
                  <c:v>-49</c:v>
                </c:pt>
                <c:pt idx="11">
                  <c:v>-48.9</c:v>
                </c:pt>
                <c:pt idx="12">
                  <c:v>-48.8</c:v>
                </c:pt>
                <c:pt idx="13">
                  <c:v>-48.7</c:v>
                </c:pt>
                <c:pt idx="14">
                  <c:v>-48.6</c:v>
                </c:pt>
                <c:pt idx="15">
                  <c:v>-48.5</c:v>
                </c:pt>
                <c:pt idx="16">
                  <c:v>-48.4</c:v>
                </c:pt>
                <c:pt idx="17">
                  <c:v>-48.3</c:v>
                </c:pt>
                <c:pt idx="18">
                  <c:v>-48.2</c:v>
                </c:pt>
                <c:pt idx="19">
                  <c:v>-48.1</c:v>
                </c:pt>
                <c:pt idx="20">
                  <c:v>-48</c:v>
                </c:pt>
                <c:pt idx="21">
                  <c:v>-47.9</c:v>
                </c:pt>
                <c:pt idx="22">
                  <c:v>-47.8</c:v>
                </c:pt>
                <c:pt idx="23">
                  <c:v>-47.7</c:v>
                </c:pt>
                <c:pt idx="24">
                  <c:v>-47.6</c:v>
                </c:pt>
                <c:pt idx="25">
                  <c:v>-47.5</c:v>
                </c:pt>
                <c:pt idx="26">
                  <c:v>-47.4</c:v>
                </c:pt>
                <c:pt idx="27">
                  <c:v>-47.3</c:v>
                </c:pt>
                <c:pt idx="28">
                  <c:v>-47.2</c:v>
                </c:pt>
                <c:pt idx="29">
                  <c:v>-47.1</c:v>
                </c:pt>
                <c:pt idx="30">
                  <c:v>-47</c:v>
                </c:pt>
                <c:pt idx="31">
                  <c:v>-46.9</c:v>
                </c:pt>
                <c:pt idx="32">
                  <c:v>-46.799999999999898</c:v>
                </c:pt>
                <c:pt idx="33">
                  <c:v>-46.7</c:v>
                </c:pt>
                <c:pt idx="34">
                  <c:v>-46.6</c:v>
                </c:pt>
                <c:pt idx="35">
                  <c:v>-46.5</c:v>
                </c:pt>
                <c:pt idx="36">
                  <c:v>-46.399999999999899</c:v>
                </c:pt>
                <c:pt idx="37">
                  <c:v>-46.299999999999898</c:v>
                </c:pt>
                <c:pt idx="38">
                  <c:v>-46.2</c:v>
                </c:pt>
                <c:pt idx="39">
                  <c:v>-46.099999999999902</c:v>
                </c:pt>
                <c:pt idx="40">
                  <c:v>-45.999999999999901</c:v>
                </c:pt>
                <c:pt idx="41">
                  <c:v>-45.899999999999899</c:v>
                </c:pt>
                <c:pt idx="42">
                  <c:v>-45.799999999999898</c:v>
                </c:pt>
                <c:pt idx="43">
                  <c:v>-45.699999999999903</c:v>
                </c:pt>
                <c:pt idx="44">
                  <c:v>-45.599999999999902</c:v>
                </c:pt>
                <c:pt idx="45">
                  <c:v>-45.499999999999901</c:v>
                </c:pt>
                <c:pt idx="46">
                  <c:v>-45.399999999999899</c:v>
                </c:pt>
                <c:pt idx="47">
                  <c:v>-45.299999999999898</c:v>
                </c:pt>
                <c:pt idx="48">
                  <c:v>-45.199999999999903</c:v>
                </c:pt>
                <c:pt idx="49">
                  <c:v>-45.099999999999902</c:v>
                </c:pt>
                <c:pt idx="50">
                  <c:v>-44.999999999999901</c:v>
                </c:pt>
                <c:pt idx="51">
                  <c:v>-44.899999999999899</c:v>
                </c:pt>
                <c:pt idx="52">
                  <c:v>-44.799999999999898</c:v>
                </c:pt>
                <c:pt idx="53">
                  <c:v>-44.699999999999903</c:v>
                </c:pt>
                <c:pt idx="54">
                  <c:v>-44.599999999999902</c:v>
                </c:pt>
                <c:pt idx="55">
                  <c:v>-44.499999999999901</c:v>
                </c:pt>
                <c:pt idx="56">
                  <c:v>-44.399999999999899</c:v>
                </c:pt>
                <c:pt idx="57">
                  <c:v>-44.299999999999898</c:v>
                </c:pt>
                <c:pt idx="58">
                  <c:v>-44.199999999999903</c:v>
                </c:pt>
                <c:pt idx="59">
                  <c:v>-44.099999999999902</c:v>
                </c:pt>
                <c:pt idx="60">
                  <c:v>-43.999999999999901</c:v>
                </c:pt>
                <c:pt idx="61">
                  <c:v>-43.899999999999899</c:v>
                </c:pt>
                <c:pt idx="62">
                  <c:v>-43.799999999999898</c:v>
                </c:pt>
                <c:pt idx="63">
                  <c:v>-43.699999999999903</c:v>
                </c:pt>
                <c:pt idx="64">
                  <c:v>-43.599999999999902</c:v>
                </c:pt>
                <c:pt idx="65">
                  <c:v>-43.499999999999901</c:v>
                </c:pt>
                <c:pt idx="66">
                  <c:v>-43.399999999999899</c:v>
                </c:pt>
                <c:pt idx="67">
                  <c:v>-43.299999999999898</c:v>
                </c:pt>
                <c:pt idx="68">
                  <c:v>-43.199999999999903</c:v>
                </c:pt>
                <c:pt idx="69">
                  <c:v>-43.099999999999902</c:v>
                </c:pt>
                <c:pt idx="70">
                  <c:v>-42.999999999999901</c:v>
                </c:pt>
                <c:pt idx="71">
                  <c:v>-42.899999999999899</c:v>
                </c:pt>
                <c:pt idx="72">
                  <c:v>-42.799999999999898</c:v>
                </c:pt>
                <c:pt idx="73">
                  <c:v>-42.699999999999903</c:v>
                </c:pt>
                <c:pt idx="74">
                  <c:v>-42.599999999999902</c:v>
                </c:pt>
                <c:pt idx="75">
                  <c:v>-42.499999999999901</c:v>
                </c:pt>
                <c:pt idx="76">
                  <c:v>-42.399999999999899</c:v>
                </c:pt>
                <c:pt idx="77">
                  <c:v>-42.299999999999898</c:v>
                </c:pt>
                <c:pt idx="78">
                  <c:v>-42.199999999999903</c:v>
                </c:pt>
                <c:pt idx="79">
                  <c:v>-42.099999999999902</c:v>
                </c:pt>
                <c:pt idx="80">
                  <c:v>-41.999999999999901</c:v>
                </c:pt>
                <c:pt idx="81">
                  <c:v>-41.899999999999899</c:v>
                </c:pt>
                <c:pt idx="82">
                  <c:v>-41.799999999999898</c:v>
                </c:pt>
                <c:pt idx="83">
                  <c:v>-41.699999999999903</c:v>
                </c:pt>
                <c:pt idx="84">
                  <c:v>-41.599999999999902</c:v>
                </c:pt>
                <c:pt idx="85">
                  <c:v>-41.499999999999901</c:v>
                </c:pt>
                <c:pt idx="86">
                  <c:v>-41.399999999999899</c:v>
                </c:pt>
                <c:pt idx="87">
                  <c:v>-41.299999999999898</c:v>
                </c:pt>
                <c:pt idx="88">
                  <c:v>-41.199999999999903</c:v>
                </c:pt>
                <c:pt idx="89">
                  <c:v>-41.099999999999902</c:v>
                </c:pt>
                <c:pt idx="90">
                  <c:v>-40.999999999999901</c:v>
                </c:pt>
                <c:pt idx="91">
                  <c:v>-40.899999999999899</c:v>
                </c:pt>
                <c:pt idx="92">
                  <c:v>-40.799999999999898</c:v>
                </c:pt>
                <c:pt idx="93">
                  <c:v>-40.699999999999903</c:v>
                </c:pt>
                <c:pt idx="94">
                  <c:v>-40.599999999999902</c:v>
                </c:pt>
                <c:pt idx="95">
                  <c:v>-40.499999999999901</c:v>
                </c:pt>
                <c:pt idx="96">
                  <c:v>-40.399999999999899</c:v>
                </c:pt>
                <c:pt idx="97">
                  <c:v>-40.299999999999898</c:v>
                </c:pt>
                <c:pt idx="98">
                  <c:v>-40.199999999999903</c:v>
                </c:pt>
                <c:pt idx="99">
                  <c:v>-40.099999999999902</c:v>
                </c:pt>
                <c:pt idx="100">
                  <c:v>-39.999999999999901</c:v>
                </c:pt>
                <c:pt idx="101">
                  <c:v>-39.899999999999899</c:v>
                </c:pt>
                <c:pt idx="102">
                  <c:v>-39.799999999999898</c:v>
                </c:pt>
                <c:pt idx="103">
                  <c:v>-39.699999999999903</c:v>
                </c:pt>
                <c:pt idx="104">
                  <c:v>-39.599999999999902</c:v>
                </c:pt>
                <c:pt idx="105">
                  <c:v>-39.499999999999901</c:v>
                </c:pt>
                <c:pt idx="106">
                  <c:v>-39.3999999999998</c:v>
                </c:pt>
                <c:pt idx="107">
                  <c:v>-39.299999999999798</c:v>
                </c:pt>
                <c:pt idx="108">
                  <c:v>-39.199999999999797</c:v>
                </c:pt>
                <c:pt idx="109">
                  <c:v>-39.099999999999802</c:v>
                </c:pt>
                <c:pt idx="110">
                  <c:v>-38.999999999999801</c:v>
                </c:pt>
                <c:pt idx="111">
                  <c:v>-38.8999999999998</c:v>
                </c:pt>
                <c:pt idx="112">
                  <c:v>-38.799999999999798</c:v>
                </c:pt>
                <c:pt idx="113">
                  <c:v>-38.699999999999797</c:v>
                </c:pt>
                <c:pt idx="114">
                  <c:v>-38.599999999999802</c:v>
                </c:pt>
                <c:pt idx="115">
                  <c:v>-38.499999999999801</c:v>
                </c:pt>
                <c:pt idx="116">
                  <c:v>-38.3999999999998</c:v>
                </c:pt>
                <c:pt idx="117">
                  <c:v>-38.299999999999798</c:v>
                </c:pt>
                <c:pt idx="118">
                  <c:v>-38.199999999999797</c:v>
                </c:pt>
                <c:pt idx="119">
                  <c:v>-38.099999999999802</c:v>
                </c:pt>
                <c:pt idx="120">
                  <c:v>-37.999999999999801</c:v>
                </c:pt>
                <c:pt idx="121">
                  <c:v>-37.8999999999998</c:v>
                </c:pt>
                <c:pt idx="122">
                  <c:v>-37.799999999999798</c:v>
                </c:pt>
                <c:pt idx="123">
                  <c:v>-37.699999999999797</c:v>
                </c:pt>
                <c:pt idx="124">
                  <c:v>-37.599999999999802</c:v>
                </c:pt>
                <c:pt idx="125">
                  <c:v>-37.499999999999801</c:v>
                </c:pt>
                <c:pt idx="126">
                  <c:v>-37.3999999999998</c:v>
                </c:pt>
                <c:pt idx="127">
                  <c:v>-37.299999999999798</c:v>
                </c:pt>
                <c:pt idx="128">
                  <c:v>-37.199999999999797</c:v>
                </c:pt>
                <c:pt idx="129">
                  <c:v>-37.099999999999802</c:v>
                </c:pt>
                <c:pt idx="130">
                  <c:v>-36.999999999999801</c:v>
                </c:pt>
                <c:pt idx="131">
                  <c:v>-36.8999999999998</c:v>
                </c:pt>
                <c:pt idx="132">
                  <c:v>-36.799999999999798</c:v>
                </c:pt>
                <c:pt idx="133">
                  <c:v>-36.699999999999797</c:v>
                </c:pt>
                <c:pt idx="134">
                  <c:v>-36.599999999999802</c:v>
                </c:pt>
                <c:pt idx="135">
                  <c:v>-36.499999999999801</c:v>
                </c:pt>
                <c:pt idx="136">
                  <c:v>-36.3999999999998</c:v>
                </c:pt>
                <c:pt idx="137">
                  <c:v>-36.299999999999798</c:v>
                </c:pt>
                <c:pt idx="138">
                  <c:v>-36.199999999999797</c:v>
                </c:pt>
                <c:pt idx="139">
                  <c:v>-36.099999999999802</c:v>
                </c:pt>
                <c:pt idx="140">
                  <c:v>-35.999999999999801</c:v>
                </c:pt>
                <c:pt idx="141">
                  <c:v>-35.8999999999998</c:v>
                </c:pt>
                <c:pt idx="142">
                  <c:v>-35.799999999999798</c:v>
                </c:pt>
                <c:pt idx="143">
                  <c:v>-35.699999999999797</c:v>
                </c:pt>
                <c:pt idx="144">
                  <c:v>-35.599999999999802</c:v>
                </c:pt>
                <c:pt idx="145">
                  <c:v>-35.499999999999801</c:v>
                </c:pt>
                <c:pt idx="146">
                  <c:v>-35.3999999999998</c:v>
                </c:pt>
                <c:pt idx="147">
                  <c:v>-35.299999999999798</c:v>
                </c:pt>
                <c:pt idx="148">
                  <c:v>-35.199999999999797</c:v>
                </c:pt>
                <c:pt idx="149">
                  <c:v>-35.099999999999802</c:v>
                </c:pt>
                <c:pt idx="150">
                  <c:v>-34.999999999999801</c:v>
                </c:pt>
                <c:pt idx="151">
                  <c:v>-34.8999999999998</c:v>
                </c:pt>
                <c:pt idx="152">
                  <c:v>-34.799999999999798</c:v>
                </c:pt>
                <c:pt idx="153">
                  <c:v>-34.699999999999797</c:v>
                </c:pt>
                <c:pt idx="154">
                  <c:v>-34.599999999999802</c:v>
                </c:pt>
                <c:pt idx="155">
                  <c:v>-34.499999999999801</c:v>
                </c:pt>
                <c:pt idx="156">
                  <c:v>-34.3999999999998</c:v>
                </c:pt>
                <c:pt idx="157">
                  <c:v>-34.299999999999798</c:v>
                </c:pt>
                <c:pt idx="158">
                  <c:v>-34.199999999999797</c:v>
                </c:pt>
                <c:pt idx="159">
                  <c:v>-34.099999999999802</c:v>
                </c:pt>
                <c:pt idx="160">
                  <c:v>-33.999999999999801</c:v>
                </c:pt>
                <c:pt idx="161">
                  <c:v>-33.8999999999998</c:v>
                </c:pt>
                <c:pt idx="162">
                  <c:v>-33.799999999999798</c:v>
                </c:pt>
                <c:pt idx="163">
                  <c:v>-33.699999999999797</c:v>
                </c:pt>
                <c:pt idx="164">
                  <c:v>-33.599999999999802</c:v>
                </c:pt>
                <c:pt idx="165">
                  <c:v>-33.499999999999801</c:v>
                </c:pt>
                <c:pt idx="166">
                  <c:v>-33.3999999999998</c:v>
                </c:pt>
                <c:pt idx="167">
                  <c:v>-33.299999999999798</c:v>
                </c:pt>
                <c:pt idx="168">
                  <c:v>-33.199999999999797</c:v>
                </c:pt>
                <c:pt idx="169">
                  <c:v>-33.099999999999802</c:v>
                </c:pt>
                <c:pt idx="170">
                  <c:v>-32.999999999999801</c:v>
                </c:pt>
                <c:pt idx="171">
                  <c:v>-32.8999999999998</c:v>
                </c:pt>
                <c:pt idx="172">
                  <c:v>-32.799999999999798</c:v>
                </c:pt>
                <c:pt idx="173">
                  <c:v>-32.699999999999797</c:v>
                </c:pt>
                <c:pt idx="174">
                  <c:v>-32.599999999999802</c:v>
                </c:pt>
                <c:pt idx="175">
                  <c:v>-32.499999999999801</c:v>
                </c:pt>
                <c:pt idx="176">
                  <c:v>-32.3999999999997</c:v>
                </c:pt>
                <c:pt idx="177">
                  <c:v>-32.299999999999699</c:v>
                </c:pt>
                <c:pt idx="178">
                  <c:v>-32.199999999999697</c:v>
                </c:pt>
                <c:pt idx="179">
                  <c:v>-32.099999999999703</c:v>
                </c:pt>
                <c:pt idx="180">
                  <c:v>-31.999999999999702</c:v>
                </c:pt>
                <c:pt idx="181">
                  <c:v>-31.8999999999997</c:v>
                </c:pt>
                <c:pt idx="182">
                  <c:v>-31.799999999999699</c:v>
                </c:pt>
                <c:pt idx="183">
                  <c:v>-31.699999999999701</c:v>
                </c:pt>
                <c:pt idx="184">
                  <c:v>-31.599999999999699</c:v>
                </c:pt>
                <c:pt idx="185">
                  <c:v>-31.499999999999702</c:v>
                </c:pt>
                <c:pt idx="186">
                  <c:v>-31.3999999999997</c:v>
                </c:pt>
                <c:pt idx="187">
                  <c:v>-31.299999999999699</c:v>
                </c:pt>
                <c:pt idx="188">
                  <c:v>-31.199999999999701</c:v>
                </c:pt>
                <c:pt idx="189">
                  <c:v>-31.099999999999699</c:v>
                </c:pt>
                <c:pt idx="190">
                  <c:v>-30.999999999999702</c:v>
                </c:pt>
                <c:pt idx="191">
                  <c:v>-30.8999999999997</c:v>
                </c:pt>
                <c:pt idx="192">
                  <c:v>-30.799999999999699</c:v>
                </c:pt>
                <c:pt idx="193">
                  <c:v>-30.699999999999701</c:v>
                </c:pt>
                <c:pt idx="194">
                  <c:v>-30.599999999999699</c:v>
                </c:pt>
                <c:pt idx="195">
                  <c:v>-30.499999999999702</c:v>
                </c:pt>
                <c:pt idx="196">
                  <c:v>-30.3999999999997</c:v>
                </c:pt>
                <c:pt idx="197">
                  <c:v>-30.299999999999699</c:v>
                </c:pt>
                <c:pt idx="198">
                  <c:v>-30.199999999999701</c:v>
                </c:pt>
                <c:pt idx="199">
                  <c:v>-30.099999999999699</c:v>
                </c:pt>
                <c:pt idx="200">
                  <c:v>-29.999999999999702</c:v>
                </c:pt>
                <c:pt idx="201">
                  <c:v>-29.8999999999997</c:v>
                </c:pt>
                <c:pt idx="202">
                  <c:v>-29.799999999999699</c:v>
                </c:pt>
                <c:pt idx="203">
                  <c:v>-29.699999999999701</c:v>
                </c:pt>
                <c:pt idx="204">
                  <c:v>-29.599999999999699</c:v>
                </c:pt>
                <c:pt idx="205">
                  <c:v>-29.499999999999702</c:v>
                </c:pt>
                <c:pt idx="206">
                  <c:v>-29.3999999999997</c:v>
                </c:pt>
                <c:pt idx="207">
                  <c:v>-29.299999999999699</c:v>
                </c:pt>
                <c:pt idx="208">
                  <c:v>-29.199999999999701</c:v>
                </c:pt>
                <c:pt idx="209">
                  <c:v>-29.099999999999699</c:v>
                </c:pt>
                <c:pt idx="210">
                  <c:v>-28.999999999999702</c:v>
                </c:pt>
                <c:pt idx="211">
                  <c:v>-28.8999999999997</c:v>
                </c:pt>
                <c:pt idx="212">
                  <c:v>-28.799999999999699</c:v>
                </c:pt>
                <c:pt idx="213">
                  <c:v>-28.699999999999701</c:v>
                </c:pt>
                <c:pt idx="214">
                  <c:v>-28.599999999999699</c:v>
                </c:pt>
                <c:pt idx="215">
                  <c:v>-28.499999999999702</c:v>
                </c:pt>
                <c:pt idx="216">
                  <c:v>-28.3999999999997</c:v>
                </c:pt>
                <c:pt idx="217">
                  <c:v>-28.299999999999699</c:v>
                </c:pt>
                <c:pt idx="218">
                  <c:v>-28.199999999999701</c:v>
                </c:pt>
                <c:pt idx="219">
                  <c:v>-28.099999999999699</c:v>
                </c:pt>
                <c:pt idx="220">
                  <c:v>-27.999999999999702</c:v>
                </c:pt>
                <c:pt idx="221">
                  <c:v>-27.8999999999997</c:v>
                </c:pt>
                <c:pt idx="222">
                  <c:v>-27.799999999999699</c:v>
                </c:pt>
                <c:pt idx="223">
                  <c:v>-27.699999999999701</c:v>
                </c:pt>
                <c:pt idx="224">
                  <c:v>-27.599999999999699</c:v>
                </c:pt>
                <c:pt idx="225">
                  <c:v>-27.499999999999702</c:v>
                </c:pt>
                <c:pt idx="226">
                  <c:v>-27.3999999999997</c:v>
                </c:pt>
                <c:pt idx="227">
                  <c:v>-27.299999999999699</c:v>
                </c:pt>
                <c:pt idx="228">
                  <c:v>-27.199999999999701</c:v>
                </c:pt>
                <c:pt idx="229">
                  <c:v>-27.099999999999699</c:v>
                </c:pt>
                <c:pt idx="230">
                  <c:v>-26.999999999999702</c:v>
                </c:pt>
                <c:pt idx="231">
                  <c:v>-26.8999999999997</c:v>
                </c:pt>
                <c:pt idx="232">
                  <c:v>-26.799999999999699</c:v>
                </c:pt>
                <c:pt idx="233">
                  <c:v>-26.699999999999701</c:v>
                </c:pt>
                <c:pt idx="234">
                  <c:v>-26.599999999999699</c:v>
                </c:pt>
                <c:pt idx="235">
                  <c:v>-26.499999999999702</c:v>
                </c:pt>
                <c:pt idx="236">
                  <c:v>-26.3999999999997</c:v>
                </c:pt>
                <c:pt idx="237">
                  <c:v>-26.299999999999699</c:v>
                </c:pt>
                <c:pt idx="238">
                  <c:v>-26.199999999999701</c:v>
                </c:pt>
                <c:pt idx="239">
                  <c:v>-26.099999999999699</c:v>
                </c:pt>
                <c:pt idx="240">
                  <c:v>-25.999999999999702</c:v>
                </c:pt>
                <c:pt idx="241">
                  <c:v>-25.8999999999997</c:v>
                </c:pt>
                <c:pt idx="242">
                  <c:v>-25.799999999999699</c:v>
                </c:pt>
                <c:pt idx="243">
                  <c:v>-25.699999999999701</c:v>
                </c:pt>
                <c:pt idx="244">
                  <c:v>-25.599999999999699</c:v>
                </c:pt>
                <c:pt idx="245">
                  <c:v>-25.499999999999702</c:v>
                </c:pt>
                <c:pt idx="246">
                  <c:v>-25.3999999999997</c:v>
                </c:pt>
                <c:pt idx="247">
                  <c:v>-25.299999999999599</c:v>
                </c:pt>
                <c:pt idx="248">
                  <c:v>-25.199999999999601</c:v>
                </c:pt>
                <c:pt idx="249">
                  <c:v>-25.0999999999996</c:v>
                </c:pt>
                <c:pt idx="250">
                  <c:v>-24.999999999999599</c:v>
                </c:pt>
                <c:pt idx="251">
                  <c:v>-24.899999999999601</c:v>
                </c:pt>
                <c:pt idx="252">
                  <c:v>-24.799999999999599</c:v>
                </c:pt>
                <c:pt idx="253">
                  <c:v>-24.699999999999601</c:v>
                </c:pt>
                <c:pt idx="254">
                  <c:v>-24.5999999999996</c:v>
                </c:pt>
                <c:pt idx="255">
                  <c:v>-24.499999999999599</c:v>
                </c:pt>
                <c:pt idx="256">
                  <c:v>-24.399999999999601</c:v>
                </c:pt>
                <c:pt idx="257">
                  <c:v>-24.299999999999599</c:v>
                </c:pt>
                <c:pt idx="258">
                  <c:v>-24.199999999999601</c:v>
                </c:pt>
                <c:pt idx="259">
                  <c:v>-24.0999999999996</c:v>
                </c:pt>
                <c:pt idx="260">
                  <c:v>-23.999999999999599</c:v>
                </c:pt>
                <c:pt idx="261">
                  <c:v>-23.899999999999601</c:v>
                </c:pt>
                <c:pt idx="262">
                  <c:v>-23.799999999999599</c:v>
                </c:pt>
                <c:pt idx="263">
                  <c:v>-23.699999999999601</c:v>
                </c:pt>
                <c:pt idx="264">
                  <c:v>-23.5999999999996</c:v>
                </c:pt>
                <c:pt idx="265">
                  <c:v>-23.499999999999599</c:v>
                </c:pt>
                <c:pt idx="266">
                  <c:v>-23.399999999999601</c:v>
                </c:pt>
                <c:pt idx="267">
                  <c:v>-23.299999999999599</c:v>
                </c:pt>
                <c:pt idx="268">
                  <c:v>-23.199999999999601</c:v>
                </c:pt>
                <c:pt idx="269">
                  <c:v>-23.0999999999996</c:v>
                </c:pt>
                <c:pt idx="270">
                  <c:v>-22.999999999999599</c:v>
                </c:pt>
                <c:pt idx="271">
                  <c:v>-22.899999999999601</c:v>
                </c:pt>
                <c:pt idx="272">
                  <c:v>-22.799999999999599</c:v>
                </c:pt>
                <c:pt idx="273">
                  <c:v>-22.699999999999601</c:v>
                </c:pt>
                <c:pt idx="274">
                  <c:v>-22.5999999999996</c:v>
                </c:pt>
                <c:pt idx="275">
                  <c:v>-22.499999999999599</c:v>
                </c:pt>
                <c:pt idx="276">
                  <c:v>-22.399999999999601</c:v>
                </c:pt>
                <c:pt idx="277">
                  <c:v>-22.299999999999599</c:v>
                </c:pt>
                <c:pt idx="278">
                  <c:v>-22.199999999999601</c:v>
                </c:pt>
                <c:pt idx="279">
                  <c:v>-22.0999999999996</c:v>
                </c:pt>
                <c:pt idx="280">
                  <c:v>-21.999999999999599</c:v>
                </c:pt>
                <c:pt idx="281">
                  <c:v>-21.899999999999601</c:v>
                </c:pt>
                <c:pt idx="282">
                  <c:v>-21.799999999999599</c:v>
                </c:pt>
                <c:pt idx="283">
                  <c:v>-21.699999999999601</c:v>
                </c:pt>
                <c:pt idx="284">
                  <c:v>-21.5999999999996</c:v>
                </c:pt>
                <c:pt idx="285">
                  <c:v>-21.499999999999599</c:v>
                </c:pt>
                <c:pt idx="286">
                  <c:v>-21.399999999999601</c:v>
                </c:pt>
                <c:pt idx="287">
                  <c:v>-21.299999999999599</c:v>
                </c:pt>
                <c:pt idx="288">
                  <c:v>-21.199999999999601</c:v>
                </c:pt>
                <c:pt idx="289">
                  <c:v>-21.0999999999996</c:v>
                </c:pt>
                <c:pt idx="290">
                  <c:v>-20.999999999999599</c:v>
                </c:pt>
                <c:pt idx="291">
                  <c:v>-20.899999999999601</c:v>
                </c:pt>
                <c:pt idx="292">
                  <c:v>-20.799999999999599</c:v>
                </c:pt>
                <c:pt idx="293">
                  <c:v>-20.699999999999601</c:v>
                </c:pt>
                <c:pt idx="294">
                  <c:v>-20.5999999999996</c:v>
                </c:pt>
                <c:pt idx="295">
                  <c:v>-20.499999999999599</c:v>
                </c:pt>
                <c:pt idx="296">
                  <c:v>-20.399999999999601</c:v>
                </c:pt>
                <c:pt idx="297">
                  <c:v>-20.299999999999599</c:v>
                </c:pt>
                <c:pt idx="298">
                  <c:v>-20.199999999999601</c:v>
                </c:pt>
                <c:pt idx="299">
                  <c:v>-20.0999999999996</c:v>
                </c:pt>
                <c:pt idx="300">
                  <c:v>-19.999999999999599</c:v>
                </c:pt>
                <c:pt idx="301">
                  <c:v>-19.899999999999601</c:v>
                </c:pt>
                <c:pt idx="302">
                  <c:v>-19.799999999999599</c:v>
                </c:pt>
                <c:pt idx="303">
                  <c:v>-19.699999999999601</c:v>
                </c:pt>
                <c:pt idx="304">
                  <c:v>-19.5999999999996</c:v>
                </c:pt>
                <c:pt idx="305">
                  <c:v>-19.499999999999599</c:v>
                </c:pt>
                <c:pt idx="306">
                  <c:v>-19.399999999999601</c:v>
                </c:pt>
                <c:pt idx="307">
                  <c:v>-19.299999999999599</c:v>
                </c:pt>
                <c:pt idx="308">
                  <c:v>-19.199999999999601</c:v>
                </c:pt>
                <c:pt idx="309">
                  <c:v>-19.0999999999996</c:v>
                </c:pt>
                <c:pt idx="310">
                  <c:v>-18.999999999999599</c:v>
                </c:pt>
                <c:pt idx="311">
                  <c:v>-18.899999999999601</c:v>
                </c:pt>
                <c:pt idx="312">
                  <c:v>-18.799999999999599</c:v>
                </c:pt>
                <c:pt idx="313">
                  <c:v>-18.699999999999601</c:v>
                </c:pt>
                <c:pt idx="314">
                  <c:v>-18.5999999999996</c:v>
                </c:pt>
                <c:pt idx="315">
                  <c:v>-18.499999999999599</c:v>
                </c:pt>
                <c:pt idx="316">
                  <c:v>-18.399999999999601</c:v>
                </c:pt>
                <c:pt idx="317">
                  <c:v>-18.2999999999995</c:v>
                </c:pt>
                <c:pt idx="318">
                  <c:v>-18.199999999999498</c:v>
                </c:pt>
                <c:pt idx="319">
                  <c:v>-18.0999999999995</c:v>
                </c:pt>
                <c:pt idx="320">
                  <c:v>-17.999999999999499</c:v>
                </c:pt>
                <c:pt idx="321">
                  <c:v>-17.899999999999501</c:v>
                </c:pt>
                <c:pt idx="322">
                  <c:v>-17.7999999999995</c:v>
                </c:pt>
                <c:pt idx="323">
                  <c:v>-17.699999999999498</c:v>
                </c:pt>
                <c:pt idx="324">
                  <c:v>-17.5999999999995</c:v>
                </c:pt>
                <c:pt idx="325">
                  <c:v>-17.499999999999499</c:v>
                </c:pt>
                <c:pt idx="326">
                  <c:v>-17.399999999999501</c:v>
                </c:pt>
                <c:pt idx="327">
                  <c:v>-17.2999999999995</c:v>
                </c:pt>
                <c:pt idx="328">
                  <c:v>-17.199999999999498</c:v>
                </c:pt>
                <c:pt idx="329">
                  <c:v>-17.0999999999995</c:v>
                </c:pt>
                <c:pt idx="330">
                  <c:v>-16.999999999999499</c:v>
                </c:pt>
                <c:pt idx="331">
                  <c:v>-16.899999999999501</c:v>
                </c:pt>
                <c:pt idx="332">
                  <c:v>-16.7999999999995</c:v>
                </c:pt>
                <c:pt idx="333">
                  <c:v>-16.699999999999498</c:v>
                </c:pt>
                <c:pt idx="334">
                  <c:v>-16.5999999999995</c:v>
                </c:pt>
                <c:pt idx="335">
                  <c:v>-16.499999999999499</c:v>
                </c:pt>
                <c:pt idx="336">
                  <c:v>-16.399999999999501</c:v>
                </c:pt>
                <c:pt idx="337">
                  <c:v>-16.2999999999995</c:v>
                </c:pt>
                <c:pt idx="338">
                  <c:v>-16.199999999999498</c:v>
                </c:pt>
                <c:pt idx="339">
                  <c:v>-16.0999999999995</c:v>
                </c:pt>
                <c:pt idx="340">
                  <c:v>-15.999999999999501</c:v>
                </c:pt>
                <c:pt idx="341">
                  <c:v>-15.899999999999499</c:v>
                </c:pt>
                <c:pt idx="342">
                  <c:v>-15.7999999999995</c:v>
                </c:pt>
                <c:pt idx="343">
                  <c:v>-15.6999999999995</c:v>
                </c:pt>
                <c:pt idx="344">
                  <c:v>-15.5999999999995</c:v>
                </c:pt>
                <c:pt idx="345">
                  <c:v>-15.499999999999501</c:v>
                </c:pt>
                <c:pt idx="346">
                  <c:v>-15.399999999999499</c:v>
                </c:pt>
                <c:pt idx="347">
                  <c:v>-15.2999999999995</c:v>
                </c:pt>
                <c:pt idx="348">
                  <c:v>-15.1999999999995</c:v>
                </c:pt>
                <c:pt idx="349">
                  <c:v>-15.0999999999995</c:v>
                </c:pt>
                <c:pt idx="350">
                  <c:v>-14.999999999999501</c:v>
                </c:pt>
                <c:pt idx="351">
                  <c:v>-14.899999999999499</c:v>
                </c:pt>
                <c:pt idx="352">
                  <c:v>-14.7999999999995</c:v>
                </c:pt>
                <c:pt idx="353">
                  <c:v>-14.6999999999995</c:v>
                </c:pt>
                <c:pt idx="354">
                  <c:v>-14.5999999999995</c:v>
                </c:pt>
                <c:pt idx="355">
                  <c:v>-14.499999999999501</c:v>
                </c:pt>
                <c:pt idx="356">
                  <c:v>-14.399999999999499</c:v>
                </c:pt>
                <c:pt idx="357">
                  <c:v>-14.2999999999995</c:v>
                </c:pt>
                <c:pt idx="358">
                  <c:v>-14.1999999999995</c:v>
                </c:pt>
                <c:pt idx="359">
                  <c:v>-14.0999999999995</c:v>
                </c:pt>
                <c:pt idx="360">
                  <c:v>-13.999999999999501</c:v>
                </c:pt>
                <c:pt idx="361">
                  <c:v>-13.899999999999499</c:v>
                </c:pt>
                <c:pt idx="362">
                  <c:v>-13.7999999999995</c:v>
                </c:pt>
                <c:pt idx="363">
                  <c:v>-13.6999999999995</c:v>
                </c:pt>
                <c:pt idx="364">
                  <c:v>-13.5999999999995</c:v>
                </c:pt>
                <c:pt idx="365">
                  <c:v>-13.499999999999501</c:v>
                </c:pt>
                <c:pt idx="366">
                  <c:v>-13.399999999999499</c:v>
                </c:pt>
                <c:pt idx="367">
                  <c:v>-13.2999999999995</c:v>
                </c:pt>
                <c:pt idx="368">
                  <c:v>-13.1999999999995</c:v>
                </c:pt>
                <c:pt idx="369">
                  <c:v>-13.0999999999995</c:v>
                </c:pt>
                <c:pt idx="370">
                  <c:v>-12.999999999999501</c:v>
                </c:pt>
                <c:pt idx="371">
                  <c:v>-12.899999999999499</c:v>
                </c:pt>
                <c:pt idx="372">
                  <c:v>-12.7999999999995</c:v>
                </c:pt>
                <c:pt idx="373">
                  <c:v>-12.6999999999995</c:v>
                </c:pt>
                <c:pt idx="374">
                  <c:v>-12.5999999999995</c:v>
                </c:pt>
                <c:pt idx="375">
                  <c:v>-12.499999999999501</c:v>
                </c:pt>
                <c:pt idx="376">
                  <c:v>-12.399999999999499</c:v>
                </c:pt>
                <c:pt idx="377">
                  <c:v>-12.2999999999995</c:v>
                </c:pt>
                <c:pt idx="378">
                  <c:v>-12.1999999999995</c:v>
                </c:pt>
                <c:pt idx="379">
                  <c:v>-12.0999999999995</c:v>
                </c:pt>
                <c:pt idx="380">
                  <c:v>-11.999999999999501</c:v>
                </c:pt>
                <c:pt idx="381">
                  <c:v>-11.899999999999499</c:v>
                </c:pt>
                <c:pt idx="382">
                  <c:v>-11.7999999999995</c:v>
                </c:pt>
                <c:pt idx="383">
                  <c:v>-11.6999999999995</c:v>
                </c:pt>
                <c:pt idx="384">
                  <c:v>-11.5999999999995</c:v>
                </c:pt>
                <c:pt idx="385">
                  <c:v>-11.499999999999501</c:v>
                </c:pt>
                <c:pt idx="386">
                  <c:v>-11.399999999999499</c:v>
                </c:pt>
                <c:pt idx="387">
                  <c:v>-11.2999999999995</c:v>
                </c:pt>
                <c:pt idx="388">
                  <c:v>-11.199999999999401</c:v>
                </c:pt>
                <c:pt idx="389">
                  <c:v>-11.099999999999399</c:v>
                </c:pt>
                <c:pt idx="390">
                  <c:v>-10.9999999999994</c:v>
                </c:pt>
                <c:pt idx="391">
                  <c:v>-10.8999999999994</c:v>
                </c:pt>
                <c:pt idx="392">
                  <c:v>-10.7999999999994</c:v>
                </c:pt>
                <c:pt idx="393">
                  <c:v>-10.699999999999401</c:v>
                </c:pt>
                <c:pt idx="394">
                  <c:v>-10.599999999999399</c:v>
                </c:pt>
                <c:pt idx="395">
                  <c:v>-10.4999999999994</c:v>
                </c:pt>
                <c:pt idx="396">
                  <c:v>-10.3999999999994</c:v>
                </c:pt>
                <c:pt idx="397">
                  <c:v>-10.2999999999994</c:v>
                </c:pt>
                <c:pt idx="398">
                  <c:v>-10.199999999999401</c:v>
                </c:pt>
                <c:pt idx="399">
                  <c:v>-10.099999999999399</c:v>
                </c:pt>
                <c:pt idx="400">
                  <c:v>-9.9999999999993996</c:v>
                </c:pt>
                <c:pt idx="401">
                  <c:v>-9.8999999999994053</c:v>
                </c:pt>
                <c:pt idx="402">
                  <c:v>-9.7999999999994003</c:v>
                </c:pt>
                <c:pt idx="403">
                  <c:v>-9.6999999999994007</c:v>
                </c:pt>
                <c:pt idx="404">
                  <c:v>-9.5999999999993992</c:v>
                </c:pt>
                <c:pt idx="405">
                  <c:v>-9.4999999999993996</c:v>
                </c:pt>
                <c:pt idx="406">
                  <c:v>-9.3999999999994053</c:v>
                </c:pt>
                <c:pt idx="407">
                  <c:v>-9.2999999999994003</c:v>
                </c:pt>
                <c:pt idx="408">
                  <c:v>-9.1999999999994007</c:v>
                </c:pt>
                <c:pt idx="409">
                  <c:v>-9.0999999999993992</c:v>
                </c:pt>
                <c:pt idx="410">
                  <c:v>-8.9999999999993996</c:v>
                </c:pt>
                <c:pt idx="411">
                  <c:v>-8.8999999999994053</c:v>
                </c:pt>
                <c:pt idx="412">
                  <c:v>-8.7999999999994003</c:v>
                </c:pt>
                <c:pt idx="413">
                  <c:v>-8.6999999999994007</c:v>
                </c:pt>
                <c:pt idx="414">
                  <c:v>-8.5999999999993992</c:v>
                </c:pt>
                <c:pt idx="415">
                  <c:v>-8.4999999999993996</c:v>
                </c:pt>
                <c:pt idx="416">
                  <c:v>-8.3999999999994053</c:v>
                </c:pt>
                <c:pt idx="417">
                  <c:v>-8.2999999999994003</c:v>
                </c:pt>
                <c:pt idx="418">
                  <c:v>-8.1999999999994007</c:v>
                </c:pt>
                <c:pt idx="419">
                  <c:v>-8.0999999999993992</c:v>
                </c:pt>
                <c:pt idx="420">
                  <c:v>-7.9999999999993996</c:v>
                </c:pt>
                <c:pt idx="421">
                  <c:v>-7.8999999999993999</c:v>
                </c:pt>
                <c:pt idx="422">
                  <c:v>-7.7999999999994003</c:v>
                </c:pt>
                <c:pt idx="423">
                  <c:v>-7.6999999999993998</c:v>
                </c:pt>
                <c:pt idx="424">
                  <c:v>-7.5999999999994001</c:v>
                </c:pt>
                <c:pt idx="425">
                  <c:v>-7.4999999999993996</c:v>
                </c:pt>
                <c:pt idx="426">
                  <c:v>-7.3999999999993999</c:v>
                </c:pt>
                <c:pt idx="427">
                  <c:v>-7.2999999999994003</c:v>
                </c:pt>
                <c:pt idx="428">
                  <c:v>-7.1999999999993998</c:v>
                </c:pt>
                <c:pt idx="429">
                  <c:v>-7.0999999999994001</c:v>
                </c:pt>
                <c:pt idx="430">
                  <c:v>-6.9999999999993996</c:v>
                </c:pt>
                <c:pt idx="431">
                  <c:v>-6.8999999999993999</c:v>
                </c:pt>
                <c:pt idx="432">
                  <c:v>-6.7999999999994003</c:v>
                </c:pt>
                <c:pt idx="433">
                  <c:v>-6.6999999999993998</c:v>
                </c:pt>
                <c:pt idx="434">
                  <c:v>-6.5999999999994001</c:v>
                </c:pt>
                <c:pt idx="435">
                  <c:v>-6.4999999999993996</c:v>
                </c:pt>
                <c:pt idx="436">
                  <c:v>-6.3999999999993999</c:v>
                </c:pt>
                <c:pt idx="437">
                  <c:v>-6.2999999999994003</c:v>
                </c:pt>
                <c:pt idx="438">
                  <c:v>-6.1999999999993998</c:v>
                </c:pt>
                <c:pt idx="439">
                  <c:v>-6.0999999999994001</c:v>
                </c:pt>
                <c:pt idx="440">
                  <c:v>-5.9999999999993996</c:v>
                </c:pt>
                <c:pt idx="441">
                  <c:v>-5.8999999999993999</c:v>
                </c:pt>
                <c:pt idx="442">
                  <c:v>-5.7999999999994003</c:v>
                </c:pt>
                <c:pt idx="443">
                  <c:v>-5.6999999999993998</c:v>
                </c:pt>
                <c:pt idx="444">
                  <c:v>-5.5999999999994001</c:v>
                </c:pt>
                <c:pt idx="445">
                  <c:v>-5.4999999999993996</c:v>
                </c:pt>
                <c:pt idx="446">
                  <c:v>-5.3999999999993999</c:v>
                </c:pt>
                <c:pt idx="447">
                  <c:v>-5.2999999999994003</c:v>
                </c:pt>
                <c:pt idx="448">
                  <c:v>-5.1999999999993998</c:v>
                </c:pt>
                <c:pt idx="449">
                  <c:v>-5.0999999999994001</c:v>
                </c:pt>
                <c:pt idx="450">
                  <c:v>-4.9999999999993996</c:v>
                </c:pt>
                <c:pt idx="451">
                  <c:v>-4.8999999999993999</c:v>
                </c:pt>
                <c:pt idx="452">
                  <c:v>-4.7999999999994003</c:v>
                </c:pt>
                <c:pt idx="453">
                  <c:v>-4.6999999999993998</c:v>
                </c:pt>
                <c:pt idx="454">
                  <c:v>-4.5999999999994001</c:v>
                </c:pt>
                <c:pt idx="455">
                  <c:v>-4.4999999999993996</c:v>
                </c:pt>
                <c:pt idx="456">
                  <c:v>-4.3999999999993999</c:v>
                </c:pt>
                <c:pt idx="457">
                  <c:v>-4.2999999999994003</c:v>
                </c:pt>
                <c:pt idx="458">
                  <c:v>-4.1999999999993003</c:v>
                </c:pt>
                <c:pt idx="459">
                  <c:v>-4.0999999999992998</c:v>
                </c:pt>
                <c:pt idx="460">
                  <c:v>-3.9999999999993001</c:v>
                </c:pt>
                <c:pt idx="461">
                  <c:v>-3.8999999999993</c:v>
                </c:pt>
                <c:pt idx="462">
                  <c:v>-3.799999999999299</c:v>
                </c:pt>
                <c:pt idx="463">
                  <c:v>-3.6999999999992981</c:v>
                </c:pt>
                <c:pt idx="464">
                  <c:v>-3.5999999999993002</c:v>
                </c:pt>
                <c:pt idx="465">
                  <c:v>-3.4999999999993001</c:v>
                </c:pt>
                <c:pt idx="466">
                  <c:v>-3.3999999999993</c:v>
                </c:pt>
                <c:pt idx="467">
                  <c:v>-3.299999999999299</c:v>
                </c:pt>
                <c:pt idx="468">
                  <c:v>-3.1999999999992981</c:v>
                </c:pt>
                <c:pt idx="469">
                  <c:v>-3.0999999999993002</c:v>
                </c:pt>
                <c:pt idx="470">
                  <c:v>-2.9999999999993001</c:v>
                </c:pt>
                <c:pt idx="471">
                  <c:v>-2.8999999999993</c:v>
                </c:pt>
                <c:pt idx="472">
                  <c:v>-2.799999999999299</c:v>
                </c:pt>
                <c:pt idx="473">
                  <c:v>-2.6999999999992981</c:v>
                </c:pt>
                <c:pt idx="474">
                  <c:v>-2.5999999999993002</c:v>
                </c:pt>
                <c:pt idx="475">
                  <c:v>-2.4999999999993001</c:v>
                </c:pt>
                <c:pt idx="476">
                  <c:v>-2.3999999999993</c:v>
                </c:pt>
                <c:pt idx="477">
                  <c:v>-2.299999999999299</c:v>
                </c:pt>
                <c:pt idx="478">
                  <c:v>-2.1999999999992981</c:v>
                </c:pt>
                <c:pt idx="479">
                  <c:v>-2.0999999999993002</c:v>
                </c:pt>
                <c:pt idx="480">
                  <c:v>-1.9999999999992999</c:v>
                </c:pt>
                <c:pt idx="481">
                  <c:v>-1.8999999999993</c:v>
                </c:pt>
                <c:pt idx="482">
                  <c:v>-1.7999999999992999</c:v>
                </c:pt>
                <c:pt idx="483">
                  <c:v>-1.6999999999993001</c:v>
                </c:pt>
                <c:pt idx="484">
                  <c:v>-1.5999999999993</c:v>
                </c:pt>
                <c:pt idx="485">
                  <c:v>-1.4999999999992999</c:v>
                </c:pt>
                <c:pt idx="486">
                  <c:v>-1.3999999999993</c:v>
                </c:pt>
                <c:pt idx="487">
                  <c:v>-1.2999999999992999</c:v>
                </c:pt>
                <c:pt idx="488">
                  <c:v>-1.1999999999993001</c:v>
                </c:pt>
                <c:pt idx="489">
                  <c:v>-1.0999999999993</c:v>
                </c:pt>
                <c:pt idx="490">
                  <c:v>-0.99999999999929701</c:v>
                </c:pt>
                <c:pt idx="491">
                  <c:v>-0.89999999999930202</c:v>
                </c:pt>
                <c:pt idx="492">
                  <c:v>-0.79999999999930105</c:v>
                </c:pt>
                <c:pt idx="493">
                  <c:v>-0.69999999999929896</c:v>
                </c:pt>
                <c:pt idx="494">
                  <c:v>-0.59999999999929798</c:v>
                </c:pt>
                <c:pt idx="495">
                  <c:v>-0.49999999999929701</c:v>
                </c:pt>
                <c:pt idx="496">
                  <c:v>-0.39999999999930202</c:v>
                </c:pt>
                <c:pt idx="497">
                  <c:v>-0.29999999999930099</c:v>
                </c:pt>
                <c:pt idx="498">
                  <c:v>-0.19999999999929899</c:v>
                </c:pt>
                <c:pt idx="499">
                  <c:v>-9.9999999999297998E-2</c:v>
                </c:pt>
                <c:pt idx="500">
                  <c:v>7.0343730840249898E-13</c:v>
                </c:pt>
                <c:pt idx="501">
                  <c:v>0.100000000000698</c:v>
                </c:pt>
                <c:pt idx="502">
                  <c:v>0.20000000000069901</c:v>
                </c:pt>
                <c:pt idx="503">
                  <c:v>0.30000000000070098</c:v>
                </c:pt>
                <c:pt idx="504">
                  <c:v>0.40000000000070202</c:v>
                </c:pt>
                <c:pt idx="505">
                  <c:v>0.50000000000070299</c:v>
                </c:pt>
                <c:pt idx="506">
                  <c:v>0.60000000000069798</c:v>
                </c:pt>
                <c:pt idx="507">
                  <c:v>0.70000000000069895</c:v>
                </c:pt>
                <c:pt idx="508">
                  <c:v>0.80000000000070104</c:v>
                </c:pt>
                <c:pt idx="509">
                  <c:v>0.90000000000070202</c:v>
                </c:pt>
                <c:pt idx="510">
                  <c:v>1.0000000000007001</c:v>
                </c:pt>
                <c:pt idx="511">
                  <c:v>1.1000000000007</c:v>
                </c:pt>
                <c:pt idx="512">
                  <c:v>1.2000000000007001</c:v>
                </c:pt>
                <c:pt idx="513">
                  <c:v>1.3000000000006999</c:v>
                </c:pt>
                <c:pt idx="514">
                  <c:v>1.4000000000007</c:v>
                </c:pt>
                <c:pt idx="515">
                  <c:v>1.5000000000007001</c:v>
                </c:pt>
                <c:pt idx="516">
                  <c:v>1.6000000000007</c:v>
                </c:pt>
                <c:pt idx="517">
                  <c:v>1.7000000000007001</c:v>
                </c:pt>
                <c:pt idx="518">
                  <c:v>1.8000000000006999</c:v>
                </c:pt>
                <c:pt idx="519">
                  <c:v>1.9000000000007</c:v>
                </c:pt>
                <c:pt idx="520">
                  <c:v>2.0000000000006999</c:v>
                </c:pt>
                <c:pt idx="521">
                  <c:v>2.1000000000007</c:v>
                </c:pt>
                <c:pt idx="522">
                  <c:v>2.2000000000007001</c:v>
                </c:pt>
                <c:pt idx="523">
                  <c:v>2.3000000000007002</c:v>
                </c:pt>
                <c:pt idx="524">
                  <c:v>2.4000000000006998</c:v>
                </c:pt>
                <c:pt idx="525">
                  <c:v>2.5000000000006999</c:v>
                </c:pt>
                <c:pt idx="526">
                  <c:v>2.6000000000007</c:v>
                </c:pt>
                <c:pt idx="527">
                  <c:v>2.7000000000007001</c:v>
                </c:pt>
                <c:pt idx="528">
                  <c:v>2.8000000000008001</c:v>
                </c:pt>
                <c:pt idx="529">
                  <c:v>2.9000000000008002</c:v>
                </c:pt>
                <c:pt idx="530">
                  <c:v>3.0000000000007998</c:v>
                </c:pt>
                <c:pt idx="531">
                  <c:v>3.1000000000007999</c:v>
                </c:pt>
                <c:pt idx="532">
                  <c:v>3.2000000000008</c:v>
                </c:pt>
                <c:pt idx="533">
                  <c:v>3.3000000000008001</c:v>
                </c:pt>
                <c:pt idx="534">
                  <c:v>3.4000000000008002</c:v>
                </c:pt>
                <c:pt idx="535">
                  <c:v>3.5000000000007998</c:v>
                </c:pt>
                <c:pt idx="536">
                  <c:v>3.6000000000007999</c:v>
                </c:pt>
                <c:pt idx="537">
                  <c:v>3.7000000000008</c:v>
                </c:pt>
                <c:pt idx="538">
                  <c:v>3.8000000000008001</c:v>
                </c:pt>
                <c:pt idx="539">
                  <c:v>3.9000000000008002</c:v>
                </c:pt>
                <c:pt idx="540">
                  <c:v>4.0000000000008002</c:v>
                </c:pt>
                <c:pt idx="541">
                  <c:v>4.1000000000007946</c:v>
                </c:pt>
                <c:pt idx="542">
                  <c:v>4.2000000000008004</c:v>
                </c:pt>
                <c:pt idx="543">
                  <c:v>4.3000000000008001</c:v>
                </c:pt>
                <c:pt idx="544">
                  <c:v>4.4000000000007997</c:v>
                </c:pt>
                <c:pt idx="545">
                  <c:v>4.5000000000008002</c:v>
                </c:pt>
                <c:pt idx="546">
                  <c:v>4.6000000000007937</c:v>
                </c:pt>
                <c:pt idx="547">
                  <c:v>4.7000000000008004</c:v>
                </c:pt>
                <c:pt idx="548">
                  <c:v>4.8000000000008001</c:v>
                </c:pt>
                <c:pt idx="549">
                  <c:v>4.9000000000007997</c:v>
                </c:pt>
                <c:pt idx="550">
                  <c:v>5.0000000000008002</c:v>
                </c:pt>
                <c:pt idx="551">
                  <c:v>5.1000000000007946</c:v>
                </c:pt>
                <c:pt idx="552">
                  <c:v>5.2000000000008004</c:v>
                </c:pt>
                <c:pt idx="553">
                  <c:v>5.3000000000008001</c:v>
                </c:pt>
                <c:pt idx="554">
                  <c:v>5.4000000000007997</c:v>
                </c:pt>
                <c:pt idx="555">
                  <c:v>5.5000000000008002</c:v>
                </c:pt>
                <c:pt idx="556">
                  <c:v>5.6000000000007937</c:v>
                </c:pt>
                <c:pt idx="557">
                  <c:v>5.7000000000008004</c:v>
                </c:pt>
                <c:pt idx="558">
                  <c:v>5.8000000000008001</c:v>
                </c:pt>
                <c:pt idx="559">
                  <c:v>5.9000000000007997</c:v>
                </c:pt>
                <c:pt idx="560">
                  <c:v>6.0000000000008002</c:v>
                </c:pt>
                <c:pt idx="561">
                  <c:v>6.1000000000007946</c:v>
                </c:pt>
                <c:pt idx="562">
                  <c:v>6.2000000000008004</c:v>
                </c:pt>
                <c:pt idx="563">
                  <c:v>6.3000000000008001</c:v>
                </c:pt>
                <c:pt idx="564">
                  <c:v>6.4000000000007997</c:v>
                </c:pt>
                <c:pt idx="565">
                  <c:v>6.5000000000008002</c:v>
                </c:pt>
                <c:pt idx="566">
                  <c:v>6.6000000000007937</c:v>
                </c:pt>
                <c:pt idx="567">
                  <c:v>6.7000000000008004</c:v>
                </c:pt>
                <c:pt idx="568">
                  <c:v>6.8000000000008001</c:v>
                </c:pt>
                <c:pt idx="569">
                  <c:v>6.9000000000007997</c:v>
                </c:pt>
                <c:pt idx="570">
                  <c:v>7.0000000000008002</c:v>
                </c:pt>
                <c:pt idx="571">
                  <c:v>7.1000000000007946</c:v>
                </c:pt>
                <c:pt idx="572">
                  <c:v>7.2000000000008004</c:v>
                </c:pt>
                <c:pt idx="573">
                  <c:v>7.3000000000008001</c:v>
                </c:pt>
                <c:pt idx="574">
                  <c:v>7.4000000000007997</c:v>
                </c:pt>
                <c:pt idx="575">
                  <c:v>7.5000000000008002</c:v>
                </c:pt>
                <c:pt idx="576">
                  <c:v>7.6000000000007937</c:v>
                </c:pt>
                <c:pt idx="577">
                  <c:v>7.7000000000008004</c:v>
                </c:pt>
                <c:pt idx="578">
                  <c:v>7.8000000000008001</c:v>
                </c:pt>
                <c:pt idx="579">
                  <c:v>7.9000000000007997</c:v>
                </c:pt>
                <c:pt idx="580">
                  <c:v>8.0000000000007994</c:v>
                </c:pt>
                <c:pt idx="581">
                  <c:v>8.1000000000007972</c:v>
                </c:pt>
                <c:pt idx="582">
                  <c:v>8.2000000000007987</c:v>
                </c:pt>
                <c:pt idx="583">
                  <c:v>8.3000000000008001</c:v>
                </c:pt>
                <c:pt idx="584">
                  <c:v>8.4000000000007997</c:v>
                </c:pt>
                <c:pt idx="585">
                  <c:v>8.5000000000007994</c:v>
                </c:pt>
                <c:pt idx="586">
                  <c:v>8.6000000000007972</c:v>
                </c:pt>
                <c:pt idx="587">
                  <c:v>8.7000000000007987</c:v>
                </c:pt>
                <c:pt idx="588">
                  <c:v>8.8000000000008001</c:v>
                </c:pt>
                <c:pt idx="589">
                  <c:v>8.9000000000007997</c:v>
                </c:pt>
                <c:pt idx="590">
                  <c:v>9.0000000000007994</c:v>
                </c:pt>
                <c:pt idx="591">
                  <c:v>9.1000000000007972</c:v>
                </c:pt>
                <c:pt idx="592">
                  <c:v>9.2000000000007987</c:v>
                </c:pt>
                <c:pt idx="593">
                  <c:v>9.3000000000008001</c:v>
                </c:pt>
                <c:pt idx="594">
                  <c:v>9.4000000000007997</c:v>
                </c:pt>
                <c:pt idx="595">
                  <c:v>9.5000000000007994</c:v>
                </c:pt>
                <c:pt idx="596">
                  <c:v>9.6000000000007972</c:v>
                </c:pt>
                <c:pt idx="597">
                  <c:v>9.7000000000007987</c:v>
                </c:pt>
                <c:pt idx="598">
                  <c:v>9.8000000000008001</c:v>
                </c:pt>
                <c:pt idx="599">
                  <c:v>9.9000000000008992</c:v>
                </c:pt>
                <c:pt idx="600">
                  <c:v>10.000000000000901</c:v>
                </c:pt>
                <c:pt idx="601">
                  <c:v>10.1000000000009</c:v>
                </c:pt>
                <c:pt idx="602">
                  <c:v>10.2000000000009</c:v>
                </c:pt>
                <c:pt idx="603">
                  <c:v>10.3000000000009</c:v>
                </c:pt>
                <c:pt idx="604">
                  <c:v>10.400000000000899</c:v>
                </c:pt>
                <c:pt idx="605">
                  <c:v>10.500000000000901</c:v>
                </c:pt>
                <c:pt idx="606">
                  <c:v>10.6000000000009</c:v>
                </c:pt>
                <c:pt idx="607">
                  <c:v>10.7000000000009</c:v>
                </c:pt>
                <c:pt idx="608">
                  <c:v>10.8000000000009</c:v>
                </c:pt>
                <c:pt idx="609">
                  <c:v>10.900000000000899</c:v>
                </c:pt>
                <c:pt idx="610">
                  <c:v>11.000000000000901</c:v>
                </c:pt>
                <c:pt idx="611">
                  <c:v>11.1000000000009</c:v>
                </c:pt>
                <c:pt idx="612">
                  <c:v>11.2000000000009</c:v>
                </c:pt>
                <c:pt idx="613">
                  <c:v>11.3000000000009</c:v>
                </c:pt>
                <c:pt idx="614">
                  <c:v>11.400000000000899</c:v>
                </c:pt>
                <c:pt idx="615">
                  <c:v>11.500000000000901</c:v>
                </c:pt>
                <c:pt idx="616">
                  <c:v>11.6000000000009</c:v>
                </c:pt>
                <c:pt idx="617">
                  <c:v>11.7000000000009</c:v>
                </c:pt>
                <c:pt idx="618">
                  <c:v>11.8000000000009</c:v>
                </c:pt>
                <c:pt idx="619">
                  <c:v>11.900000000000899</c:v>
                </c:pt>
                <c:pt idx="620">
                  <c:v>12.000000000000901</c:v>
                </c:pt>
                <c:pt idx="621">
                  <c:v>12.1000000000009</c:v>
                </c:pt>
                <c:pt idx="622">
                  <c:v>12.2000000000009</c:v>
                </c:pt>
                <c:pt idx="623">
                  <c:v>12.3000000000009</c:v>
                </c:pt>
                <c:pt idx="624">
                  <c:v>12.400000000000899</c:v>
                </c:pt>
                <c:pt idx="625">
                  <c:v>12.500000000000901</c:v>
                </c:pt>
                <c:pt idx="626">
                  <c:v>12.6000000000009</c:v>
                </c:pt>
                <c:pt idx="627">
                  <c:v>12.7000000000009</c:v>
                </c:pt>
                <c:pt idx="628">
                  <c:v>12.8000000000009</c:v>
                </c:pt>
                <c:pt idx="629">
                  <c:v>12.900000000000899</c:v>
                </c:pt>
                <c:pt idx="630">
                  <c:v>13.000000000000901</c:v>
                </c:pt>
                <c:pt idx="631">
                  <c:v>13.1000000000009</c:v>
                </c:pt>
                <c:pt idx="632">
                  <c:v>13.2000000000009</c:v>
                </c:pt>
                <c:pt idx="633">
                  <c:v>13.3000000000009</c:v>
                </c:pt>
                <c:pt idx="634">
                  <c:v>13.400000000000899</c:v>
                </c:pt>
                <c:pt idx="635">
                  <c:v>13.500000000000901</c:v>
                </c:pt>
                <c:pt idx="636">
                  <c:v>13.6000000000009</c:v>
                </c:pt>
                <c:pt idx="637">
                  <c:v>13.7000000000009</c:v>
                </c:pt>
                <c:pt idx="638">
                  <c:v>13.8000000000009</c:v>
                </c:pt>
                <c:pt idx="639">
                  <c:v>13.900000000000899</c:v>
                </c:pt>
                <c:pt idx="640">
                  <c:v>14.000000000000901</c:v>
                </c:pt>
                <c:pt idx="641">
                  <c:v>14.1000000000009</c:v>
                </c:pt>
                <c:pt idx="642">
                  <c:v>14.2000000000009</c:v>
                </c:pt>
                <c:pt idx="643">
                  <c:v>14.3000000000009</c:v>
                </c:pt>
                <c:pt idx="644">
                  <c:v>14.400000000000899</c:v>
                </c:pt>
                <c:pt idx="645">
                  <c:v>14.500000000000901</c:v>
                </c:pt>
                <c:pt idx="646">
                  <c:v>14.6000000000009</c:v>
                </c:pt>
                <c:pt idx="647">
                  <c:v>14.7000000000009</c:v>
                </c:pt>
                <c:pt idx="648">
                  <c:v>14.8000000000009</c:v>
                </c:pt>
                <c:pt idx="649">
                  <c:v>14.900000000000899</c:v>
                </c:pt>
                <c:pt idx="650">
                  <c:v>15.000000000000901</c:v>
                </c:pt>
                <c:pt idx="651">
                  <c:v>15.1000000000009</c:v>
                </c:pt>
                <c:pt idx="652">
                  <c:v>15.2000000000009</c:v>
                </c:pt>
                <c:pt idx="653">
                  <c:v>15.3000000000009</c:v>
                </c:pt>
                <c:pt idx="654">
                  <c:v>15.400000000000899</c:v>
                </c:pt>
                <c:pt idx="655">
                  <c:v>15.500000000000901</c:v>
                </c:pt>
                <c:pt idx="656">
                  <c:v>15.6000000000009</c:v>
                </c:pt>
                <c:pt idx="657">
                  <c:v>15.7000000000009</c:v>
                </c:pt>
                <c:pt idx="658">
                  <c:v>15.8000000000009</c:v>
                </c:pt>
                <c:pt idx="659">
                  <c:v>15.900000000000899</c:v>
                </c:pt>
                <c:pt idx="660">
                  <c:v>16.000000000000899</c:v>
                </c:pt>
                <c:pt idx="661">
                  <c:v>16.1000000000009</c:v>
                </c:pt>
                <c:pt idx="662">
                  <c:v>16.200000000000902</c:v>
                </c:pt>
                <c:pt idx="663">
                  <c:v>16.3000000000009</c:v>
                </c:pt>
                <c:pt idx="664">
                  <c:v>16.400000000000901</c:v>
                </c:pt>
                <c:pt idx="665">
                  <c:v>16.500000000000899</c:v>
                </c:pt>
                <c:pt idx="666">
                  <c:v>16.6000000000009</c:v>
                </c:pt>
                <c:pt idx="667">
                  <c:v>16.700000000001001</c:v>
                </c:pt>
                <c:pt idx="668">
                  <c:v>16.8000000000009</c:v>
                </c:pt>
                <c:pt idx="669">
                  <c:v>16.900000000000901</c:v>
                </c:pt>
                <c:pt idx="670">
                  <c:v>17.000000000000991</c:v>
                </c:pt>
                <c:pt idx="671">
                  <c:v>17.100000000001</c:v>
                </c:pt>
                <c:pt idx="672">
                  <c:v>17.200000000001001</c:v>
                </c:pt>
                <c:pt idx="673">
                  <c:v>17.3000000000009</c:v>
                </c:pt>
                <c:pt idx="674">
                  <c:v>17.400000000001</c:v>
                </c:pt>
                <c:pt idx="675">
                  <c:v>17.500000000000991</c:v>
                </c:pt>
                <c:pt idx="676">
                  <c:v>17.600000000001</c:v>
                </c:pt>
                <c:pt idx="677">
                  <c:v>17.700000000001001</c:v>
                </c:pt>
                <c:pt idx="678">
                  <c:v>17.800000000000999</c:v>
                </c:pt>
                <c:pt idx="679">
                  <c:v>17.900000000001</c:v>
                </c:pt>
                <c:pt idx="680">
                  <c:v>18.000000000000991</c:v>
                </c:pt>
                <c:pt idx="681">
                  <c:v>18.100000000001</c:v>
                </c:pt>
                <c:pt idx="682">
                  <c:v>18.200000000001001</c:v>
                </c:pt>
                <c:pt idx="683">
                  <c:v>18.300000000000999</c:v>
                </c:pt>
                <c:pt idx="684">
                  <c:v>18.400000000001</c:v>
                </c:pt>
                <c:pt idx="685">
                  <c:v>18.500000000000991</c:v>
                </c:pt>
                <c:pt idx="686">
                  <c:v>18.600000000001</c:v>
                </c:pt>
                <c:pt idx="687">
                  <c:v>18.700000000001001</c:v>
                </c:pt>
                <c:pt idx="688">
                  <c:v>18.800000000000999</c:v>
                </c:pt>
                <c:pt idx="689">
                  <c:v>18.900000000001</c:v>
                </c:pt>
                <c:pt idx="690">
                  <c:v>19.000000000000991</c:v>
                </c:pt>
                <c:pt idx="691">
                  <c:v>19.100000000001</c:v>
                </c:pt>
                <c:pt idx="692">
                  <c:v>19.200000000001001</c:v>
                </c:pt>
                <c:pt idx="693">
                  <c:v>19.300000000000999</c:v>
                </c:pt>
                <c:pt idx="694">
                  <c:v>19.400000000001</c:v>
                </c:pt>
                <c:pt idx="695">
                  <c:v>19.500000000000991</c:v>
                </c:pt>
                <c:pt idx="696">
                  <c:v>19.600000000001</c:v>
                </c:pt>
                <c:pt idx="697">
                  <c:v>19.700000000001001</c:v>
                </c:pt>
                <c:pt idx="698">
                  <c:v>19.800000000000999</c:v>
                </c:pt>
                <c:pt idx="699">
                  <c:v>19.900000000001</c:v>
                </c:pt>
                <c:pt idx="700">
                  <c:v>20.000000000000991</c:v>
                </c:pt>
                <c:pt idx="701">
                  <c:v>20.100000000001</c:v>
                </c:pt>
                <c:pt idx="702">
                  <c:v>20.200000000001001</c:v>
                </c:pt>
                <c:pt idx="703">
                  <c:v>20.300000000000999</c:v>
                </c:pt>
                <c:pt idx="704">
                  <c:v>20.400000000001</c:v>
                </c:pt>
                <c:pt idx="705">
                  <c:v>20.500000000000991</c:v>
                </c:pt>
                <c:pt idx="706">
                  <c:v>20.600000000001</c:v>
                </c:pt>
                <c:pt idx="707">
                  <c:v>20.700000000001001</c:v>
                </c:pt>
                <c:pt idx="708">
                  <c:v>20.800000000000999</c:v>
                </c:pt>
                <c:pt idx="709">
                  <c:v>20.900000000001</c:v>
                </c:pt>
                <c:pt idx="710">
                  <c:v>21.000000000000991</c:v>
                </c:pt>
                <c:pt idx="711">
                  <c:v>21.100000000001</c:v>
                </c:pt>
                <c:pt idx="712">
                  <c:v>21.200000000001001</c:v>
                </c:pt>
                <c:pt idx="713">
                  <c:v>21.300000000000999</c:v>
                </c:pt>
                <c:pt idx="714">
                  <c:v>21.400000000001</c:v>
                </c:pt>
                <c:pt idx="715">
                  <c:v>21.500000000000991</c:v>
                </c:pt>
                <c:pt idx="716">
                  <c:v>21.600000000001</c:v>
                </c:pt>
                <c:pt idx="717">
                  <c:v>21.700000000001001</c:v>
                </c:pt>
                <c:pt idx="718">
                  <c:v>21.800000000000999</c:v>
                </c:pt>
                <c:pt idx="719">
                  <c:v>21.900000000001</c:v>
                </c:pt>
                <c:pt idx="720">
                  <c:v>22.000000000000991</c:v>
                </c:pt>
                <c:pt idx="721">
                  <c:v>22.100000000001</c:v>
                </c:pt>
                <c:pt idx="722">
                  <c:v>22.200000000001001</c:v>
                </c:pt>
                <c:pt idx="723">
                  <c:v>22.300000000000999</c:v>
                </c:pt>
                <c:pt idx="724">
                  <c:v>22.400000000001</c:v>
                </c:pt>
                <c:pt idx="725">
                  <c:v>22.500000000000991</c:v>
                </c:pt>
                <c:pt idx="726">
                  <c:v>22.600000000001</c:v>
                </c:pt>
                <c:pt idx="727">
                  <c:v>22.700000000001001</c:v>
                </c:pt>
                <c:pt idx="728">
                  <c:v>22.800000000000999</c:v>
                </c:pt>
                <c:pt idx="729">
                  <c:v>22.900000000001</c:v>
                </c:pt>
                <c:pt idx="730">
                  <c:v>23.000000000000991</c:v>
                </c:pt>
                <c:pt idx="731">
                  <c:v>23.100000000001</c:v>
                </c:pt>
                <c:pt idx="732">
                  <c:v>23.200000000001001</c:v>
                </c:pt>
                <c:pt idx="733">
                  <c:v>23.300000000000999</c:v>
                </c:pt>
                <c:pt idx="734">
                  <c:v>23.400000000001</c:v>
                </c:pt>
                <c:pt idx="735">
                  <c:v>23.500000000001101</c:v>
                </c:pt>
                <c:pt idx="736">
                  <c:v>23.600000000001</c:v>
                </c:pt>
                <c:pt idx="737">
                  <c:v>23.700000000001001</c:v>
                </c:pt>
                <c:pt idx="738">
                  <c:v>23.800000000000999</c:v>
                </c:pt>
                <c:pt idx="739">
                  <c:v>23.9000000000011</c:v>
                </c:pt>
                <c:pt idx="740">
                  <c:v>24.000000000001101</c:v>
                </c:pt>
                <c:pt idx="741">
                  <c:v>24.100000000001</c:v>
                </c:pt>
                <c:pt idx="742">
                  <c:v>24.200000000001101</c:v>
                </c:pt>
                <c:pt idx="743">
                  <c:v>24.300000000001091</c:v>
                </c:pt>
                <c:pt idx="744">
                  <c:v>24.4000000000011</c:v>
                </c:pt>
                <c:pt idx="745">
                  <c:v>24.500000000001101</c:v>
                </c:pt>
                <c:pt idx="746">
                  <c:v>24.600000000001099</c:v>
                </c:pt>
                <c:pt idx="747">
                  <c:v>24.700000000001101</c:v>
                </c:pt>
                <c:pt idx="748">
                  <c:v>24.800000000001091</c:v>
                </c:pt>
                <c:pt idx="749">
                  <c:v>24.9000000000011</c:v>
                </c:pt>
                <c:pt idx="750">
                  <c:v>25.000000000001101</c:v>
                </c:pt>
                <c:pt idx="751">
                  <c:v>25.100000000001099</c:v>
                </c:pt>
                <c:pt idx="752">
                  <c:v>25.200000000001101</c:v>
                </c:pt>
                <c:pt idx="753">
                  <c:v>25.300000000001091</c:v>
                </c:pt>
                <c:pt idx="754">
                  <c:v>25.4000000000011</c:v>
                </c:pt>
                <c:pt idx="755">
                  <c:v>25.500000000001101</c:v>
                </c:pt>
                <c:pt idx="756">
                  <c:v>25.600000000001099</c:v>
                </c:pt>
                <c:pt idx="757">
                  <c:v>25.700000000001101</c:v>
                </c:pt>
                <c:pt idx="758">
                  <c:v>25.800000000001091</c:v>
                </c:pt>
                <c:pt idx="759">
                  <c:v>25.9000000000011</c:v>
                </c:pt>
                <c:pt idx="760">
                  <c:v>26.000000000001101</c:v>
                </c:pt>
                <c:pt idx="761">
                  <c:v>26.100000000001099</c:v>
                </c:pt>
                <c:pt idx="762">
                  <c:v>26.200000000001101</c:v>
                </c:pt>
                <c:pt idx="763">
                  <c:v>26.300000000001091</c:v>
                </c:pt>
                <c:pt idx="764">
                  <c:v>26.4000000000011</c:v>
                </c:pt>
                <c:pt idx="765">
                  <c:v>26.500000000001101</c:v>
                </c:pt>
                <c:pt idx="766">
                  <c:v>26.600000000001099</c:v>
                </c:pt>
                <c:pt idx="767">
                  <c:v>26.700000000001101</c:v>
                </c:pt>
                <c:pt idx="768">
                  <c:v>26.800000000001091</c:v>
                </c:pt>
                <c:pt idx="769">
                  <c:v>26.9000000000011</c:v>
                </c:pt>
                <c:pt idx="770">
                  <c:v>27.000000000001101</c:v>
                </c:pt>
                <c:pt idx="771">
                  <c:v>27.100000000001099</c:v>
                </c:pt>
                <c:pt idx="772">
                  <c:v>27.200000000001101</c:v>
                </c:pt>
                <c:pt idx="773">
                  <c:v>27.300000000001091</c:v>
                </c:pt>
                <c:pt idx="774">
                  <c:v>27.4000000000011</c:v>
                </c:pt>
                <c:pt idx="775">
                  <c:v>27.500000000001101</c:v>
                </c:pt>
                <c:pt idx="776">
                  <c:v>27.600000000001099</c:v>
                </c:pt>
                <c:pt idx="777">
                  <c:v>27.700000000001101</c:v>
                </c:pt>
                <c:pt idx="778">
                  <c:v>27.800000000001091</c:v>
                </c:pt>
                <c:pt idx="779">
                  <c:v>27.9000000000011</c:v>
                </c:pt>
                <c:pt idx="780">
                  <c:v>28.000000000001101</c:v>
                </c:pt>
                <c:pt idx="781">
                  <c:v>28.100000000001099</c:v>
                </c:pt>
                <c:pt idx="782">
                  <c:v>28.200000000001101</c:v>
                </c:pt>
                <c:pt idx="783">
                  <c:v>28.300000000001091</c:v>
                </c:pt>
                <c:pt idx="784">
                  <c:v>28.4000000000011</c:v>
                </c:pt>
                <c:pt idx="785">
                  <c:v>28.500000000001101</c:v>
                </c:pt>
                <c:pt idx="786">
                  <c:v>28.600000000001099</c:v>
                </c:pt>
                <c:pt idx="787">
                  <c:v>28.700000000001101</c:v>
                </c:pt>
                <c:pt idx="788">
                  <c:v>28.800000000001091</c:v>
                </c:pt>
                <c:pt idx="789">
                  <c:v>28.9000000000011</c:v>
                </c:pt>
                <c:pt idx="790">
                  <c:v>29.000000000001101</c:v>
                </c:pt>
                <c:pt idx="791">
                  <c:v>29.100000000001099</c:v>
                </c:pt>
                <c:pt idx="792">
                  <c:v>29.200000000001101</c:v>
                </c:pt>
                <c:pt idx="793">
                  <c:v>29.300000000001091</c:v>
                </c:pt>
                <c:pt idx="794">
                  <c:v>29.4000000000011</c:v>
                </c:pt>
                <c:pt idx="795">
                  <c:v>29.500000000001101</c:v>
                </c:pt>
                <c:pt idx="796">
                  <c:v>29.600000000001099</c:v>
                </c:pt>
                <c:pt idx="797">
                  <c:v>29.700000000001101</c:v>
                </c:pt>
                <c:pt idx="798">
                  <c:v>29.800000000001091</c:v>
                </c:pt>
                <c:pt idx="799">
                  <c:v>29.9000000000011</c:v>
                </c:pt>
                <c:pt idx="800">
                  <c:v>30.000000000001101</c:v>
                </c:pt>
                <c:pt idx="801">
                  <c:v>30.100000000001099</c:v>
                </c:pt>
                <c:pt idx="802">
                  <c:v>30.200000000001101</c:v>
                </c:pt>
                <c:pt idx="803">
                  <c:v>30.300000000001091</c:v>
                </c:pt>
                <c:pt idx="804">
                  <c:v>30.4000000000011</c:v>
                </c:pt>
                <c:pt idx="805">
                  <c:v>30.500000000001101</c:v>
                </c:pt>
                <c:pt idx="806">
                  <c:v>30.600000000001099</c:v>
                </c:pt>
                <c:pt idx="807">
                  <c:v>30.7000000000012</c:v>
                </c:pt>
                <c:pt idx="808">
                  <c:v>30.800000000001091</c:v>
                </c:pt>
                <c:pt idx="809">
                  <c:v>30.9000000000011</c:v>
                </c:pt>
                <c:pt idx="810">
                  <c:v>31.000000000001201</c:v>
                </c:pt>
                <c:pt idx="811">
                  <c:v>31.100000000001199</c:v>
                </c:pt>
                <c:pt idx="812">
                  <c:v>31.2000000000012</c:v>
                </c:pt>
                <c:pt idx="813">
                  <c:v>31.300000000001091</c:v>
                </c:pt>
                <c:pt idx="814">
                  <c:v>31.400000000001199</c:v>
                </c:pt>
                <c:pt idx="815">
                  <c:v>31.500000000001201</c:v>
                </c:pt>
                <c:pt idx="816">
                  <c:v>31.600000000001199</c:v>
                </c:pt>
                <c:pt idx="817">
                  <c:v>31.7000000000012</c:v>
                </c:pt>
                <c:pt idx="818">
                  <c:v>31.800000000001202</c:v>
                </c:pt>
                <c:pt idx="819">
                  <c:v>31.900000000001199</c:v>
                </c:pt>
                <c:pt idx="820">
                  <c:v>32.000000000001201</c:v>
                </c:pt>
                <c:pt idx="821">
                  <c:v>32.100000000001202</c:v>
                </c:pt>
                <c:pt idx="822">
                  <c:v>32.200000000001197</c:v>
                </c:pt>
                <c:pt idx="823">
                  <c:v>32.300000000001198</c:v>
                </c:pt>
                <c:pt idx="824">
                  <c:v>32.400000000001199</c:v>
                </c:pt>
                <c:pt idx="825">
                  <c:v>32.500000000001201</c:v>
                </c:pt>
                <c:pt idx="826">
                  <c:v>32.600000000001202</c:v>
                </c:pt>
                <c:pt idx="827">
                  <c:v>32.700000000001197</c:v>
                </c:pt>
                <c:pt idx="828">
                  <c:v>32.800000000001198</c:v>
                </c:pt>
                <c:pt idx="829">
                  <c:v>32.900000000001199</c:v>
                </c:pt>
                <c:pt idx="830">
                  <c:v>33.000000000001201</c:v>
                </c:pt>
                <c:pt idx="831">
                  <c:v>33.100000000001202</c:v>
                </c:pt>
                <c:pt idx="832">
                  <c:v>33.200000000001197</c:v>
                </c:pt>
                <c:pt idx="833">
                  <c:v>33.300000000001198</c:v>
                </c:pt>
                <c:pt idx="834">
                  <c:v>33.400000000001199</c:v>
                </c:pt>
                <c:pt idx="835">
                  <c:v>33.500000000001201</c:v>
                </c:pt>
                <c:pt idx="836">
                  <c:v>33.600000000001202</c:v>
                </c:pt>
                <c:pt idx="837">
                  <c:v>33.700000000001197</c:v>
                </c:pt>
                <c:pt idx="838">
                  <c:v>33.800000000001198</c:v>
                </c:pt>
                <c:pt idx="839">
                  <c:v>33.900000000001199</c:v>
                </c:pt>
                <c:pt idx="840">
                  <c:v>34.000000000001201</c:v>
                </c:pt>
                <c:pt idx="841">
                  <c:v>34.100000000001202</c:v>
                </c:pt>
                <c:pt idx="842">
                  <c:v>34.200000000001197</c:v>
                </c:pt>
                <c:pt idx="843">
                  <c:v>34.300000000001198</c:v>
                </c:pt>
                <c:pt idx="844">
                  <c:v>34.400000000001199</c:v>
                </c:pt>
                <c:pt idx="845">
                  <c:v>34.500000000001201</c:v>
                </c:pt>
                <c:pt idx="846">
                  <c:v>34.600000000001202</c:v>
                </c:pt>
                <c:pt idx="847">
                  <c:v>34.700000000001197</c:v>
                </c:pt>
                <c:pt idx="848">
                  <c:v>34.800000000001198</c:v>
                </c:pt>
                <c:pt idx="849">
                  <c:v>34.900000000001199</c:v>
                </c:pt>
                <c:pt idx="850">
                  <c:v>35.000000000001201</c:v>
                </c:pt>
                <c:pt idx="851">
                  <c:v>35.100000000001202</c:v>
                </c:pt>
                <c:pt idx="852">
                  <c:v>35.200000000001197</c:v>
                </c:pt>
                <c:pt idx="853">
                  <c:v>35.300000000001198</c:v>
                </c:pt>
                <c:pt idx="854">
                  <c:v>35.400000000001199</c:v>
                </c:pt>
                <c:pt idx="855">
                  <c:v>35.500000000001201</c:v>
                </c:pt>
                <c:pt idx="856">
                  <c:v>35.600000000001202</c:v>
                </c:pt>
                <c:pt idx="857">
                  <c:v>35.700000000001197</c:v>
                </c:pt>
                <c:pt idx="858">
                  <c:v>35.800000000001198</c:v>
                </c:pt>
                <c:pt idx="859">
                  <c:v>35.900000000001199</c:v>
                </c:pt>
                <c:pt idx="860">
                  <c:v>36.000000000001201</c:v>
                </c:pt>
                <c:pt idx="861">
                  <c:v>36.100000000001202</c:v>
                </c:pt>
                <c:pt idx="862">
                  <c:v>36.200000000001197</c:v>
                </c:pt>
                <c:pt idx="863">
                  <c:v>36.300000000001198</c:v>
                </c:pt>
                <c:pt idx="864">
                  <c:v>36.400000000001199</c:v>
                </c:pt>
                <c:pt idx="865">
                  <c:v>36.500000000001201</c:v>
                </c:pt>
                <c:pt idx="866">
                  <c:v>36.600000000001202</c:v>
                </c:pt>
                <c:pt idx="867">
                  <c:v>36.700000000001197</c:v>
                </c:pt>
                <c:pt idx="868">
                  <c:v>36.800000000001198</c:v>
                </c:pt>
                <c:pt idx="869">
                  <c:v>36.900000000001199</c:v>
                </c:pt>
                <c:pt idx="870">
                  <c:v>37.000000000001201</c:v>
                </c:pt>
                <c:pt idx="871">
                  <c:v>37.100000000001202</c:v>
                </c:pt>
                <c:pt idx="872">
                  <c:v>37.200000000001197</c:v>
                </c:pt>
                <c:pt idx="873">
                  <c:v>37.300000000001198</c:v>
                </c:pt>
                <c:pt idx="874">
                  <c:v>37.400000000001199</c:v>
                </c:pt>
                <c:pt idx="875">
                  <c:v>37.5000000000013</c:v>
                </c:pt>
                <c:pt idx="876">
                  <c:v>37.600000000001202</c:v>
                </c:pt>
                <c:pt idx="877">
                  <c:v>37.700000000001197</c:v>
                </c:pt>
                <c:pt idx="878">
                  <c:v>37.800000000001198</c:v>
                </c:pt>
                <c:pt idx="879">
                  <c:v>37.900000000001299</c:v>
                </c:pt>
                <c:pt idx="880">
                  <c:v>38.0000000000013</c:v>
                </c:pt>
                <c:pt idx="881">
                  <c:v>38.100000000001202</c:v>
                </c:pt>
                <c:pt idx="882">
                  <c:v>38.200000000001303</c:v>
                </c:pt>
                <c:pt idx="883">
                  <c:v>38.300000000001297</c:v>
                </c:pt>
                <c:pt idx="884">
                  <c:v>38.400000000001299</c:v>
                </c:pt>
                <c:pt idx="885">
                  <c:v>38.5000000000013</c:v>
                </c:pt>
                <c:pt idx="886">
                  <c:v>38.600000000001302</c:v>
                </c:pt>
                <c:pt idx="887">
                  <c:v>38.700000000001303</c:v>
                </c:pt>
                <c:pt idx="888">
                  <c:v>38.800000000001297</c:v>
                </c:pt>
                <c:pt idx="889">
                  <c:v>38.900000000001299</c:v>
                </c:pt>
                <c:pt idx="890">
                  <c:v>39.0000000000013</c:v>
                </c:pt>
                <c:pt idx="891">
                  <c:v>39.100000000001302</c:v>
                </c:pt>
                <c:pt idx="892">
                  <c:v>39.200000000001303</c:v>
                </c:pt>
                <c:pt idx="893">
                  <c:v>39.300000000001297</c:v>
                </c:pt>
                <c:pt idx="894">
                  <c:v>39.400000000001299</c:v>
                </c:pt>
                <c:pt idx="895">
                  <c:v>39.5000000000013</c:v>
                </c:pt>
                <c:pt idx="896">
                  <c:v>39.600000000001302</c:v>
                </c:pt>
                <c:pt idx="897">
                  <c:v>39.700000000001303</c:v>
                </c:pt>
                <c:pt idx="898">
                  <c:v>39.800000000001297</c:v>
                </c:pt>
                <c:pt idx="899">
                  <c:v>39.900000000001299</c:v>
                </c:pt>
                <c:pt idx="900">
                  <c:v>40.0000000000013</c:v>
                </c:pt>
                <c:pt idx="901">
                  <c:v>40.100000000001302</c:v>
                </c:pt>
                <c:pt idx="902">
                  <c:v>40.200000000001303</c:v>
                </c:pt>
                <c:pt idx="903">
                  <c:v>40.300000000001297</c:v>
                </c:pt>
                <c:pt idx="904">
                  <c:v>40.400000000001299</c:v>
                </c:pt>
                <c:pt idx="905">
                  <c:v>40.5000000000013</c:v>
                </c:pt>
                <c:pt idx="906">
                  <c:v>40.600000000001302</c:v>
                </c:pt>
                <c:pt idx="907">
                  <c:v>40.700000000001303</c:v>
                </c:pt>
                <c:pt idx="908">
                  <c:v>40.800000000001297</c:v>
                </c:pt>
                <c:pt idx="909">
                  <c:v>40.900000000001299</c:v>
                </c:pt>
                <c:pt idx="910">
                  <c:v>41.0000000000013</c:v>
                </c:pt>
                <c:pt idx="911">
                  <c:v>41.100000000001302</c:v>
                </c:pt>
                <c:pt idx="912">
                  <c:v>41.200000000001303</c:v>
                </c:pt>
                <c:pt idx="913">
                  <c:v>41.300000000001297</c:v>
                </c:pt>
                <c:pt idx="914">
                  <c:v>41.400000000001299</c:v>
                </c:pt>
                <c:pt idx="915">
                  <c:v>41.5000000000013</c:v>
                </c:pt>
                <c:pt idx="916">
                  <c:v>41.600000000001302</c:v>
                </c:pt>
                <c:pt idx="917">
                  <c:v>41.700000000001303</c:v>
                </c:pt>
                <c:pt idx="918">
                  <c:v>41.800000000001297</c:v>
                </c:pt>
                <c:pt idx="919">
                  <c:v>41.900000000001299</c:v>
                </c:pt>
                <c:pt idx="920">
                  <c:v>42.0000000000013</c:v>
                </c:pt>
                <c:pt idx="921">
                  <c:v>42.100000000001302</c:v>
                </c:pt>
                <c:pt idx="922">
                  <c:v>42.200000000001303</c:v>
                </c:pt>
                <c:pt idx="923">
                  <c:v>42.300000000001297</c:v>
                </c:pt>
                <c:pt idx="924">
                  <c:v>42.400000000001299</c:v>
                </c:pt>
                <c:pt idx="925">
                  <c:v>42.5000000000013</c:v>
                </c:pt>
                <c:pt idx="926">
                  <c:v>42.600000000001302</c:v>
                </c:pt>
                <c:pt idx="927">
                  <c:v>42.700000000001303</c:v>
                </c:pt>
                <c:pt idx="928">
                  <c:v>42.800000000001297</c:v>
                </c:pt>
                <c:pt idx="929">
                  <c:v>42.900000000001299</c:v>
                </c:pt>
                <c:pt idx="930">
                  <c:v>43.0000000000013</c:v>
                </c:pt>
                <c:pt idx="931">
                  <c:v>43.100000000001302</c:v>
                </c:pt>
                <c:pt idx="932">
                  <c:v>43.200000000001303</c:v>
                </c:pt>
                <c:pt idx="933">
                  <c:v>43.300000000001297</c:v>
                </c:pt>
                <c:pt idx="934">
                  <c:v>43.400000000001299</c:v>
                </c:pt>
                <c:pt idx="935">
                  <c:v>43.5000000000013</c:v>
                </c:pt>
                <c:pt idx="936">
                  <c:v>43.600000000001302</c:v>
                </c:pt>
                <c:pt idx="937">
                  <c:v>43.700000000001303</c:v>
                </c:pt>
                <c:pt idx="938">
                  <c:v>43.800000000001297</c:v>
                </c:pt>
                <c:pt idx="939">
                  <c:v>43.900000000001299</c:v>
                </c:pt>
                <c:pt idx="940">
                  <c:v>44.0000000000013</c:v>
                </c:pt>
                <c:pt idx="941">
                  <c:v>44.100000000001302</c:v>
                </c:pt>
                <c:pt idx="942">
                  <c:v>44.200000000001303</c:v>
                </c:pt>
                <c:pt idx="943">
                  <c:v>44.300000000001297</c:v>
                </c:pt>
                <c:pt idx="944">
                  <c:v>44.400000000001299</c:v>
                </c:pt>
                <c:pt idx="945">
                  <c:v>44.5000000000013</c:v>
                </c:pt>
                <c:pt idx="946">
                  <c:v>44.600000000001302</c:v>
                </c:pt>
                <c:pt idx="947">
                  <c:v>44.700000000001403</c:v>
                </c:pt>
                <c:pt idx="948">
                  <c:v>44.800000000001297</c:v>
                </c:pt>
                <c:pt idx="949">
                  <c:v>44.900000000001299</c:v>
                </c:pt>
                <c:pt idx="950">
                  <c:v>45.0000000000014</c:v>
                </c:pt>
                <c:pt idx="951">
                  <c:v>45.100000000001401</c:v>
                </c:pt>
                <c:pt idx="952">
                  <c:v>45.200000000001403</c:v>
                </c:pt>
                <c:pt idx="953">
                  <c:v>45.300000000001297</c:v>
                </c:pt>
                <c:pt idx="954">
                  <c:v>45.400000000001398</c:v>
                </c:pt>
                <c:pt idx="955">
                  <c:v>45.5000000000014</c:v>
                </c:pt>
                <c:pt idx="956">
                  <c:v>45.600000000001401</c:v>
                </c:pt>
                <c:pt idx="957">
                  <c:v>45.700000000001403</c:v>
                </c:pt>
                <c:pt idx="958">
                  <c:v>45.800000000001397</c:v>
                </c:pt>
                <c:pt idx="959">
                  <c:v>45.900000000001398</c:v>
                </c:pt>
                <c:pt idx="960">
                  <c:v>46.0000000000014</c:v>
                </c:pt>
                <c:pt idx="961">
                  <c:v>46.100000000001401</c:v>
                </c:pt>
                <c:pt idx="962">
                  <c:v>46.200000000001403</c:v>
                </c:pt>
                <c:pt idx="963">
                  <c:v>46.300000000001397</c:v>
                </c:pt>
                <c:pt idx="964">
                  <c:v>46.400000000001398</c:v>
                </c:pt>
                <c:pt idx="965">
                  <c:v>46.5000000000014</c:v>
                </c:pt>
                <c:pt idx="966">
                  <c:v>46.600000000001401</c:v>
                </c:pt>
                <c:pt idx="967">
                  <c:v>46.700000000001403</c:v>
                </c:pt>
                <c:pt idx="968">
                  <c:v>46.800000000001397</c:v>
                </c:pt>
                <c:pt idx="969">
                  <c:v>46.900000000001398</c:v>
                </c:pt>
                <c:pt idx="970">
                  <c:v>47.0000000000014</c:v>
                </c:pt>
                <c:pt idx="971">
                  <c:v>47.100000000001401</c:v>
                </c:pt>
                <c:pt idx="972">
                  <c:v>47.200000000001403</c:v>
                </c:pt>
                <c:pt idx="973">
                  <c:v>47.300000000001397</c:v>
                </c:pt>
                <c:pt idx="974">
                  <c:v>47.400000000001398</c:v>
                </c:pt>
                <c:pt idx="975">
                  <c:v>47.5000000000014</c:v>
                </c:pt>
                <c:pt idx="976">
                  <c:v>47.600000000001401</c:v>
                </c:pt>
                <c:pt idx="977">
                  <c:v>47.700000000001403</c:v>
                </c:pt>
                <c:pt idx="978">
                  <c:v>47.800000000001397</c:v>
                </c:pt>
                <c:pt idx="979">
                  <c:v>47.900000000001398</c:v>
                </c:pt>
                <c:pt idx="980">
                  <c:v>48.0000000000014</c:v>
                </c:pt>
                <c:pt idx="981">
                  <c:v>48.100000000001401</c:v>
                </c:pt>
                <c:pt idx="982">
                  <c:v>48.200000000001403</c:v>
                </c:pt>
                <c:pt idx="983">
                  <c:v>48.300000000001397</c:v>
                </c:pt>
                <c:pt idx="984">
                  <c:v>48.400000000001398</c:v>
                </c:pt>
                <c:pt idx="985">
                  <c:v>48.5000000000014</c:v>
                </c:pt>
                <c:pt idx="986">
                  <c:v>48.600000000001401</c:v>
                </c:pt>
                <c:pt idx="987">
                  <c:v>48.700000000001403</c:v>
                </c:pt>
                <c:pt idx="988">
                  <c:v>48.800000000001397</c:v>
                </c:pt>
                <c:pt idx="989">
                  <c:v>48.900000000001398</c:v>
                </c:pt>
                <c:pt idx="990">
                  <c:v>49.0000000000014</c:v>
                </c:pt>
                <c:pt idx="991">
                  <c:v>49.100000000001401</c:v>
                </c:pt>
                <c:pt idx="992">
                  <c:v>49.200000000001403</c:v>
                </c:pt>
                <c:pt idx="993">
                  <c:v>49.300000000001397</c:v>
                </c:pt>
                <c:pt idx="994">
                  <c:v>49.400000000001398</c:v>
                </c:pt>
                <c:pt idx="995">
                  <c:v>49.5000000000014</c:v>
                </c:pt>
                <c:pt idx="996">
                  <c:v>49.600000000001401</c:v>
                </c:pt>
                <c:pt idx="997">
                  <c:v>49.700000000001403</c:v>
                </c:pt>
                <c:pt idx="998">
                  <c:v>49.800000000001397</c:v>
                </c:pt>
                <c:pt idx="999">
                  <c:v>49.900000000001398</c:v>
                </c:pt>
                <c:pt idx="1000">
                  <c:v>50.000000000001002</c:v>
                </c:pt>
              </c:numCache>
            </c:numRef>
          </c:xVal>
          <c:yVal>
            <c:numRef>
              <c:f>Foglio1!$B$2:$B$1002</c:f>
              <c:numCache>
                <c:formatCode>General</c:formatCode>
                <c:ptCount val="100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4.0441448093810298E-308</c:v>
                </c:pt>
                <c:pt idx="125">
                  <c:v>1.7282337322983E-306</c:v>
                </c:pt>
                <c:pt idx="126">
                  <c:v>7.3119853455641303E-305</c:v>
                </c:pt>
                <c:pt idx="127">
                  <c:v>3.0628462907200202E-303</c:v>
                </c:pt>
                <c:pt idx="128">
                  <c:v>1.27020011384108E-301</c:v>
                </c:pt>
                <c:pt idx="129">
                  <c:v>5.2152621988738598E-300</c:v>
                </c:pt>
                <c:pt idx="130">
                  <c:v>2.1200065515415E-298</c:v>
                </c:pt>
                <c:pt idx="131">
                  <c:v>8.5320877557043907E-297</c:v>
                </c:pt>
                <c:pt idx="132">
                  <c:v>3.3996208137899101E-295</c:v>
                </c:pt>
                <c:pt idx="133">
                  <c:v>1.3411047492780501E-293</c:v>
                </c:pt>
                <c:pt idx="134">
                  <c:v>5.2378369696765701E-292</c:v>
                </c:pt>
                <c:pt idx="135">
                  <c:v>2.0253417162277099E-290</c:v>
                </c:pt>
                <c:pt idx="136">
                  <c:v>7.7535696869126702E-289</c:v>
                </c:pt>
                <c:pt idx="137">
                  <c:v>2.9387465770112802E-287</c:v>
                </c:pt>
                <c:pt idx="138">
                  <c:v>1.10275651738593E-285</c:v>
                </c:pt>
                <c:pt idx="139">
                  <c:v>4.0968888849151398E-284</c:v>
                </c:pt>
                <c:pt idx="140">
                  <c:v>1.5069047176320099E-282</c:v>
                </c:pt>
                <c:pt idx="141">
                  <c:v>5.4874990107610101E-281</c:v>
                </c:pt>
                <c:pt idx="142">
                  <c:v>1.9784276481686901E-279</c:v>
                </c:pt>
                <c:pt idx="143">
                  <c:v>7.0619224712591398E-278</c:v>
                </c:pt>
                <c:pt idx="144">
                  <c:v>2.4956448011760498E-276</c:v>
                </c:pt>
                <c:pt idx="145">
                  <c:v>8.7317171006866706E-275</c:v>
                </c:pt>
                <c:pt idx="146">
                  <c:v>3.02463932865452E-273</c:v>
                </c:pt>
                <c:pt idx="147">
                  <c:v>1.03730050281423E-271</c:v>
                </c:pt>
                <c:pt idx="148">
                  <c:v>3.5220266444583899E-270</c:v>
                </c:pt>
                <c:pt idx="149">
                  <c:v>1.18396193826233E-268</c:v>
                </c:pt>
                <c:pt idx="150">
                  <c:v>3.9403962771654003E-267</c:v>
                </c:pt>
                <c:pt idx="151">
                  <c:v>1.29837191981562E-265</c:v>
                </c:pt>
                <c:pt idx="152">
                  <c:v>4.2356043315674801E-264</c:v>
                </c:pt>
                <c:pt idx="153">
                  <c:v>1.3680082244990299E-262</c:v>
                </c:pt>
                <c:pt idx="154">
                  <c:v>4.3744059959990003E-261</c:v>
                </c:pt>
                <c:pt idx="155">
                  <c:v>1.3848620783482E-259</c:v>
                </c:pt>
                <c:pt idx="156">
                  <c:v>4.3406124656212404E-258</c:v>
                </c:pt>
                <c:pt idx="157">
                  <c:v>1.3469533620777999E-256</c:v>
                </c:pt>
                <c:pt idx="158">
                  <c:v>4.13819697746523E-255</c:v>
                </c:pt>
                <c:pt idx="159">
                  <c:v>1.25871328184849E-253</c:v>
                </c:pt>
                <c:pt idx="160">
                  <c:v>3.7905264001207701E-252</c:v>
                </c:pt>
                <c:pt idx="161">
                  <c:v>1.1301323110718401E-250</c:v>
                </c:pt>
                <c:pt idx="162">
                  <c:v>3.33592373265098E-249</c:v>
                </c:pt>
                <c:pt idx="163">
                  <c:v>9.7489981835548602E-248</c:v>
                </c:pt>
                <c:pt idx="164">
                  <c:v>2.8207261261228502E-246</c:v>
                </c:pt>
                <c:pt idx="165">
                  <c:v>8.0801404139307394E-245</c:v>
                </c:pt>
                <c:pt idx="166">
                  <c:v>2.2915743360648101E-243</c:v>
                </c:pt>
                <c:pt idx="167">
                  <c:v>6.4343702393855799E-242</c:v>
                </c:pt>
                <c:pt idx="168">
                  <c:v>1.7886904955109301E-240</c:v>
                </c:pt>
                <c:pt idx="169">
                  <c:v>4.9229044533898199E-239</c:v>
                </c:pt>
                <c:pt idx="170">
                  <c:v>1.3414196673590901E-237</c:v>
                </c:pt>
                <c:pt idx="171">
                  <c:v>3.61880338078466E-236</c:v>
                </c:pt>
                <c:pt idx="172">
                  <c:v>9.6654562736049794E-235</c:v>
                </c:pt>
                <c:pt idx="173">
                  <c:v>2.5558583961544398E-233</c:v>
                </c:pt>
                <c:pt idx="174">
                  <c:v>6.6912656488142097E-232</c:v>
                </c:pt>
                <c:pt idx="175">
                  <c:v>1.7343502636185E-230</c:v>
                </c:pt>
                <c:pt idx="176">
                  <c:v>4.4506393607999603E-229</c:v>
                </c:pt>
                <c:pt idx="177">
                  <c:v>1.1307459825405101E-227</c:v>
                </c:pt>
                <c:pt idx="178">
                  <c:v>2.84423029232289E-226</c:v>
                </c:pt>
                <c:pt idx="179">
                  <c:v>7.0830697232284195E-225</c:v>
                </c:pt>
                <c:pt idx="180">
                  <c:v>1.7463662567762699E-223</c:v>
                </c:pt>
                <c:pt idx="181">
                  <c:v>4.2629103658272298E-222</c:v>
                </c:pt>
                <c:pt idx="182">
                  <c:v>1.0302298425921101E-220</c:v>
                </c:pt>
                <c:pt idx="183">
                  <c:v>2.4650123866725799E-219</c:v>
                </c:pt>
                <c:pt idx="184">
                  <c:v>5.8393047465645503E-218</c:v>
                </c:pt>
                <c:pt idx="185">
                  <c:v>1.36949430809324E-216</c:v>
                </c:pt>
                <c:pt idx="186">
                  <c:v>3.1799213396438099E-215</c:v>
                </c:pt>
                <c:pt idx="187">
                  <c:v>7.3102053683381704E-214</c:v>
                </c:pt>
                <c:pt idx="188">
                  <c:v>1.6637950729551001E-212</c:v>
                </c:pt>
                <c:pt idx="189">
                  <c:v>3.7491010398919702E-211</c:v>
                </c:pt>
                <c:pt idx="190">
                  <c:v>8.3639516059376801E-210</c:v>
                </c:pt>
                <c:pt idx="191">
                  <c:v>1.84736594236838E-208</c:v>
                </c:pt>
                <c:pt idx="192">
                  <c:v>4.0397213489917903E-207</c:v>
                </c:pt>
                <c:pt idx="193">
                  <c:v>8.7459490161084695E-206</c:v>
                </c:pt>
                <c:pt idx="194">
                  <c:v>1.8746471172760001E-204</c:v>
                </c:pt>
                <c:pt idx="195">
                  <c:v>3.9782234273199401E-203</c:v>
                </c:pt>
                <c:pt idx="196">
                  <c:v>8.3582598340024003E-202</c:v>
                </c:pt>
                <c:pt idx="197">
                  <c:v>1.73859978085165E-200</c:v>
                </c:pt>
                <c:pt idx="198">
                  <c:v>3.5804732077739899E-199</c:v>
                </c:pt>
                <c:pt idx="199">
                  <c:v>7.3002593843502194E-198</c:v>
                </c:pt>
                <c:pt idx="200">
                  <c:v>1.4736461348926E-196</c:v>
                </c:pt>
                <c:pt idx="201">
                  <c:v>2.9451348356121699E-195</c:v>
                </c:pt>
                <c:pt idx="202">
                  <c:v>5.8273917011253304E-194</c:v>
                </c:pt>
                <c:pt idx="203">
                  <c:v>1.1415640795285001E-192</c:v>
                </c:pt>
                <c:pt idx="204">
                  <c:v>2.2140296553578399E-191</c:v>
                </c:pt>
                <c:pt idx="205">
                  <c:v>4.2513183535666502E-190</c:v>
                </c:pt>
                <c:pt idx="206">
                  <c:v>8.0820377917053906E-189</c:v>
                </c:pt>
                <c:pt idx="207">
                  <c:v>1.5211609963528301E-187</c:v>
                </c:pt>
                <c:pt idx="208">
                  <c:v>2.83456578643241E-186</c:v>
                </c:pt>
                <c:pt idx="209">
                  <c:v>5.2294372437132201E-185</c:v>
                </c:pt>
                <c:pt idx="210">
                  <c:v>9.5516945420354694E-184</c:v>
                </c:pt>
                <c:pt idx="211">
                  <c:v>1.72728082017366E-182</c:v>
                </c:pt>
                <c:pt idx="212">
                  <c:v>3.0924488920421901E-181</c:v>
                </c:pt>
                <c:pt idx="213">
                  <c:v>5.48149681853876E-180</c:v>
                </c:pt>
                <c:pt idx="214">
                  <c:v>9.6195079309313399E-179</c:v>
                </c:pt>
                <c:pt idx="215">
                  <c:v>1.6713353651451499E-177</c:v>
                </c:pt>
                <c:pt idx="216">
                  <c:v>2.8749573338991602E-176</c:v>
                </c:pt>
                <c:pt idx="217">
                  <c:v>4.8961674242863799E-175</c:v>
                </c:pt>
                <c:pt idx="218">
                  <c:v>8.2554009583561795E-174</c:v>
                </c:pt>
                <c:pt idx="219">
                  <c:v>1.3780885933494899E-172</c:v>
                </c:pt>
                <c:pt idx="220">
                  <c:v>2.2775774787565101E-171</c:v>
                </c:pt>
                <c:pt idx="221">
                  <c:v>3.72671547414441E-170</c:v>
                </c:pt>
                <c:pt idx="222">
                  <c:v>6.0372111959658796E-169</c:v>
                </c:pt>
                <c:pt idx="223">
                  <c:v>9.6828578466077706E-168</c:v>
                </c:pt>
                <c:pt idx="224">
                  <c:v>1.5375448696970201E-166</c:v>
                </c:pt>
                <c:pt idx="225">
                  <c:v>2.4171805786401602E-165</c:v>
                </c:pt>
                <c:pt idx="226">
                  <c:v>3.7622482510908296E-164</c:v>
                </c:pt>
                <c:pt idx="227">
                  <c:v>5.7975280291585695E-163</c:v>
                </c:pt>
                <c:pt idx="228">
                  <c:v>8.8449487365403302E-162</c:v>
                </c:pt>
                <c:pt idx="229">
                  <c:v>1.33599501771343E-160</c:v>
                </c:pt>
                <c:pt idx="230">
                  <c:v>1.99788925918522E-159</c:v>
                </c:pt>
                <c:pt idx="231">
                  <c:v>2.9579786893855199E-158</c:v>
                </c:pt>
                <c:pt idx="232">
                  <c:v>4.33586473075424E-157</c:v>
                </c:pt>
                <c:pt idx="233">
                  <c:v>6.2923585829839501E-156</c:v>
                </c:pt>
                <c:pt idx="234">
                  <c:v>9.0408290645634894E-155</c:v>
                </c:pt>
                <c:pt idx="235">
                  <c:v>1.28605667408194E-153</c:v>
                </c:pt>
                <c:pt idx="236">
                  <c:v>1.8112108543217699E-152</c:v>
                </c:pt>
                <c:pt idx="237">
                  <c:v>2.5254278878482801E-151</c:v>
                </c:pt>
                <c:pt idx="238">
                  <c:v>3.4862456629361301E-150</c:v>
                </c:pt>
                <c:pt idx="239">
                  <c:v>4.7647273821841899E-149</c:v>
                </c:pt>
                <c:pt idx="240">
                  <c:v>6.4472599714497503E-148</c:v>
                </c:pt>
                <c:pt idx="241">
                  <c:v>8.6371281449233895E-147</c:v>
                </c:pt>
                <c:pt idx="242">
                  <c:v>1.14556727493231E-145</c:v>
                </c:pt>
                <c:pt idx="243">
                  <c:v>1.5042807213520099E-144</c:v>
                </c:pt>
                <c:pt idx="244">
                  <c:v>1.9556639750378001E-143</c:v>
                </c:pt>
                <c:pt idx="245">
                  <c:v>2.5171937052133999E-142</c:v>
                </c:pt>
                <c:pt idx="246">
                  <c:v>3.2077173522340999E-141</c:v>
                </c:pt>
                <c:pt idx="247">
                  <c:v>4.04699441546137E-140</c:v>
                </c:pt>
                <c:pt idx="248">
                  <c:v>5.05505833759237E-139</c:v>
                </c:pt>
                <c:pt idx="249">
                  <c:v>6.2513928816596704E-138</c:v>
                </c:pt>
                <c:pt idx="250">
                  <c:v>7.6539297364984597E-137</c:v>
                </c:pt>
                <c:pt idx="251">
                  <c:v>9.2778896635834407E-136</c:v>
                </c:pt>
                <c:pt idx="252">
                  <c:v>1.1134506956372899E-134</c:v>
                </c:pt>
                <c:pt idx="253">
                  <c:v>1.3229695050436401E-133</c:v>
                </c:pt>
                <c:pt idx="254">
                  <c:v>1.5562728160194902E-132</c:v>
                </c:pt>
                <c:pt idx="255">
                  <c:v>1.81250279356976E-131</c:v>
                </c:pt>
                <c:pt idx="256">
                  <c:v>2.08991533592882E-130</c:v>
                </c:pt>
                <c:pt idx="257">
                  <c:v>2.3858094601250901E-129</c:v>
                </c:pt>
                <c:pt idx="258">
                  <c:v>2.6964965869019E-128</c:v>
                </c:pt>
                <c:pt idx="259">
                  <c:v>3.0173177577355001E-127</c:v>
                </c:pt>
                <c:pt idx="260">
                  <c:v>3.34271444182758E-126</c:v>
                </c:pt>
                <c:pt idx="261">
                  <c:v>3.6663554052907702E-125</c:v>
                </c:pt>
                <c:pt idx="262">
                  <c:v>3.9813183097923303E-124</c:v>
                </c:pt>
                <c:pt idx="263">
                  <c:v>4.2803205646543602E-123</c:v>
                </c:pt>
                <c:pt idx="264">
                  <c:v>4.55598982415644E-122</c:v>
                </c:pt>
                <c:pt idx="265">
                  <c:v>4.8011607859534403E-121</c:v>
                </c:pt>
                <c:pt idx="266">
                  <c:v>5.0091819888660201E-120</c:v>
                </c:pt>
                <c:pt idx="267">
                  <c:v>5.1742144632909704E-119</c:v>
                </c:pt>
                <c:pt idx="268">
                  <c:v>5.2915036011345696E-118</c:v>
                </c:pt>
                <c:pt idx="269">
                  <c:v>5.3576066085739797E-117</c:v>
                </c:pt>
                <c:pt idx="270">
                  <c:v>5.3705603650712795E-116</c:v>
                </c:pt>
                <c:pt idx="271">
                  <c:v>5.3299782693263704E-115</c:v>
                </c:pt>
                <c:pt idx="272">
                  <c:v>5.2370694055230598E-114</c:v>
                </c:pt>
                <c:pt idx="273">
                  <c:v>5.0945787040079699E-113</c:v>
                </c:pt>
                <c:pt idx="274">
                  <c:v>4.9066522288463503E-112</c:v>
                </c:pt>
                <c:pt idx="275">
                  <c:v>4.6786368172934301E-111</c:v>
                </c:pt>
                <c:pt idx="276">
                  <c:v>4.4168275792999503E-110</c:v>
                </c:pt>
                <c:pt idx="277">
                  <c:v>4.1281798814208399E-109</c:v>
                </c:pt>
                <c:pt idx="278">
                  <c:v>3.8200041544159201E-108</c:v>
                </c:pt>
                <c:pt idx="279">
                  <c:v>3.4996620866649302E-107</c:v>
                </c:pt>
                <c:pt idx="280">
                  <c:v>3.1742815528541401E-106</c:v>
                </c:pt>
                <c:pt idx="281">
                  <c:v>2.8505051699269499E-105</c:v>
                </c:pt>
                <c:pt idx="282">
                  <c:v>2.53428396653865E-104</c:v>
                </c:pt>
                <c:pt idx="283">
                  <c:v>2.2307236625663301E-103</c:v>
                </c:pt>
                <c:pt idx="284">
                  <c:v>1.94398687057664E-102</c:v>
                </c:pt>
                <c:pt idx="285">
                  <c:v>1.6772505228692901E-101</c:v>
                </c:pt>
                <c:pt idx="286">
                  <c:v>1.4327143131621699E-100</c:v>
                </c:pt>
                <c:pt idx="287">
                  <c:v>1.2116531577459201E-99</c:v>
                </c:pt>
                <c:pt idx="288">
                  <c:v>1.01450476809695E-98</c:v>
                </c:pt>
                <c:pt idx="289">
                  <c:v>8.4098242852770299E-98</c:v>
                </c:pt>
                <c:pt idx="290">
                  <c:v>6.9020294201870804E-97</c:v>
                </c:pt>
                <c:pt idx="291">
                  <c:v>5.6082032628395502E-96</c:v>
                </c:pt>
                <c:pt idx="292">
                  <c:v>4.5115704195865603E-95</c:v>
                </c:pt>
                <c:pt idx="293">
                  <c:v>3.5932612210002299E-94</c:v>
                </c:pt>
                <c:pt idx="294">
                  <c:v>2.8333935151675602E-93</c:v>
                </c:pt>
                <c:pt idx="295">
                  <c:v>2.21198438022921E-92</c:v>
                </c:pt>
                <c:pt idx="296">
                  <c:v>1.7096777958171199E-91</c:v>
                </c:pt>
                <c:pt idx="297">
                  <c:v>1.3082885546926E-90</c:v>
                </c:pt>
                <c:pt idx="298">
                  <c:v>9.9117392379479494E-90</c:v>
                </c:pt>
                <c:pt idx="299">
                  <c:v>7.4345253897416104E-89</c:v>
                </c:pt>
                <c:pt idx="300">
                  <c:v>5.5209483622048401E-88</c:v>
                </c:pt>
                <c:pt idx="301">
                  <c:v>4.0591133265429997E-87</c:v>
                </c:pt>
                <c:pt idx="302">
                  <c:v>2.9546478246830501E-86</c:v>
                </c:pt>
                <c:pt idx="303">
                  <c:v>2.1293023083477899E-85</c:v>
                </c:pt>
                <c:pt idx="304">
                  <c:v>1.51923858480849E-84</c:v>
                </c:pt>
                <c:pt idx="305">
                  <c:v>1.07317783407666E-83</c:v>
                </c:pt>
                <c:pt idx="306">
                  <c:v>7.5054106865145197E-83</c:v>
                </c:pt>
                <c:pt idx="307">
                  <c:v>5.1967794247131799E-82</c:v>
                </c:pt>
                <c:pt idx="308">
                  <c:v>3.5624695540290702E-81</c:v>
                </c:pt>
                <c:pt idx="309">
                  <c:v>2.4178262829369802E-80</c:v>
                </c:pt>
                <c:pt idx="310">
                  <c:v>1.6246360367863899E-79</c:v>
                </c:pt>
                <c:pt idx="311">
                  <c:v>1.08079698746289E-78</c:v>
                </c:pt>
                <c:pt idx="312">
                  <c:v>7.1185120392938399E-78</c:v>
                </c:pt>
                <c:pt idx="313">
                  <c:v>4.64185294141236E-77</c:v>
                </c:pt>
                <c:pt idx="314">
                  <c:v>2.9967504981956201E-76</c:v>
                </c:pt>
                <c:pt idx="315">
                  <c:v>1.9154324916865501E-75</c:v>
                </c:pt>
                <c:pt idx="316">
                  <c:v>1.2121047949167701E-74</c:v>
                </c:pt>
                <c:pt idx="317">
                  <c:v>7.5939991384943007E-74</c:v>
                </c:pt>
                <c:pt idx="318">
                  <c:v>4.71040200313377E-73</c:v>
                </c:pt>
                <c:pt idx="319">
                  <c:v>2.8926937527630299E-72</c:v>
                </c:pt>
                <c:pt idx="320">
                  <c:v>1.75874954261136E-71</c:v>
                </c:pt>
                <c:pt idx="321">
                  <c:v>1.0586748413736E-70</c:v>
                </c:pt>
                <c:pt idx="322">
                  <c:v>6.3092573556608906E-70</c:v>
                </c:pt>
                <c:pt idx="323">
                  <c:v>3.7226392159786301E-69</c:v>
                </c:pt>
                <c:pt idx="324">
                  <c:v>2.17460663431872E-68</c:v>
                </c:pt>
                <c:pt idx="325">
                  <c:v>1.25767238288921E-67</c:v>
                </c:pt>
                <c:pt idx="326">
                  <c:v>7.2013081527825604E-67</c:v>
                </c:pt>
                <c:pt idx="327">
                  <c:v>4.0823696011073101E-66</c:v>
                </c:pt>
                <c:pt idx="328">
                  <c:v>2.2912385237195798E-65</c:v>
                </c:pt>
                <c:pt idx="329">
                  <c:v>1.2731668997728501E-64</c:v>
                </c:pt>
                <c:pt idx="330">
                  <c:v>7.0041821343791302E-64</c:v>
                </c:pt>
                <c:pt idx="331">
                  <c:v>3.8149300361827801E-63</c:v>
                </c:pt>
                <c:pt idx="332">
                  <c:v>2.0571823030463301E-62</c:v>
                </c:pt>
                <c:pt idx="333">
                  <c:v>1.09828749002606E-61</c:v>
                </c:pt>
                <c:pt idx="334">
                  <c:v>5.8051888065777699E-61</c:v>
                </c:pt>
                <c:pt idx="335">
                  <c:v>3.0379016988154602E-60</c:v>
                </c:pt>
                <c:pt idx="336">
                  <c:v>1.57393987978949E-59</c:v>
                </c:pt>
                <c:pt idx="337">
                  <c:v>8.07345850322712E-59</c:v>
                </c:pt>
                <c:pt idx="338">
                  <c:v>4.1000405358669601E-58</c:v>
                </c:pt>
                <c:pt idx="339">
                  <c:v>2.06145442960142E-57</c:v>
                </c:pt>
                <c:pt idx="340">
                  <c:v>1.0261630728000999E-56</c:v>
                </c:pt>
                <c:pt idx="341">
                  <c:v>5.0572693044160902E-56</c:v>
                </c:pt>
                <c:pt idx="342">
                  <c:v>2.4675890515855298E-55</c:v>
                </c:pt>
                <c:pt idx="343">
                  <c:v>1.19202851278849E-54</c:v>
                </c:pt>
                <c:pt idx="344">
                  <c:v>5.7010848909860995E-54</c:v>
                </c:pt>
                <c:pt idx="345">
                  <c:v>2.69951302460986E-53</c:v>
                </c:pt>
                <c:pt idx="346">
                  <c:v>1.26552404661452E-52</c:v>
                </c:pt>
                <c:pt idx="347">
                  <c:v>5.87370906632275E-52</c:v>
                </c:pt>
                <c:pt idx="348">
                  <c:v>2.6990536444088401E-51</c:v>
                </c:pt>
                <c:pt idx="349">
                  <c:v>1.2279131672362301E-50</c:v>
                </c:pt>
                <c:pt idx="350">
                  <c:v>5.5307095498862501E-50</c:v>
                </c:pt>
                <c:pt idx="351">
                  <c:v>2.46632952589902E-49</c:v>
                </c:pt>
                <c:pt idx="352">
                  <c:v>1.0888759553358001E-48</c:v>
                </c:pt>
                <c:pt idx="353">
                  <c:v>4.7595157530559502E-48</c:v>
                </c:pt>
                <c:pt idx="354">
                  <c:v>2.0597010224239499E-47</c:v>
                </c:pt>
                <c:pt idx="355">
                  <c:v>8.82475497465948E-47</c:v>
                </c:pt>
                <c:pt idx="356">
                  <c:v>3.7433305799124403E-46</c:v>
                </c:pt>
                <c:pt idx="357">
                  <c:v>1.5720659586169899E-45</c:v>
                </c:pt>
                <c:pt idx="358">
                  <c:v>6.5364267753654198E-45</c:v>
                </c:pt>
                <c:pt idx="359">
                  <c:v>2.6907112356618E-44</c:v>
                </c:pt>
                <c:pt idx="360">
                  <c:v>1.09660655939664E-43</c:v>
                </c:pt>
                <c:pt idx="361">
                  <c:v>4.4247795833473898E-43</c:v>
                </c:pt>
                <c:pt idx="362">
                  <c:v>1.76762241026574E-42</c:v>
                </c:pt>
                <c:pt idx="363">
                  <c:v>6.9910822497547905E-42</c:v>
                </c:pt>
                <c:pt idx="364">
                  <c:v>2.7375141923738699E-41</c:v>
                </c:pt>
                <c:pt idx="365">
                  <c:v>1.06126881392237E-40</c:v>
                </c:pt>
                <c:pt idx="366">
                  <c:v>4.0733476775555803E-40</c:v>
                </c:pt>
                <c:pt idx="367">
                  <c:v>1.5478704663065301E-39</c:v>
                </c:pt>
                <c:pt idx="368">
                  <c:v>5.8233755997753801E-39</c:v>
                </c:pt>
                <c:pt idx="369">
                  <c:v>2.1690624002748499E-38</c:v>
                </c:pt>
                <c:pt idx="370">
                  <c:v>7.9988277570591696E-38</c:v>
                </c:pt>
                <c:pt idx="371">
                  <c:v>2.92036879388698E-37</c:v>
                </c:pt>
                <c:pt idx="372">
                  <c:v>1.0556163502520599E-36</c:v>
                </c:pt>
                <c:pt idx="373">
                  <c:v>3.7777357211734701E-36</c:v>
                </c:pt>
                <c:pt idx="374">
                  <c:v>1.33848679926272E-35</c:v>
                </c:pt>
                <c:pt idx="375">
                  <c:v>4.6951953580048402E-35</c:v>
                </c:pt>
                <c:pt idx="376">
                  <c:v>1.63061073484977E-34</c:v>
                </c:pt>
                <c:pt idx="377">
                  <c:v>5.6066569263388197E-34</c:v>
                </c:pt>
                <c:pt idx="378">
                  <c:v>1.9085991346484301E-33</c:v>
                </c:pt>
                <c:pt idx="379">
                  <c:v>6.43254033467502E-33</c:v>
                </c:pt>
                <c:pt idx="380">
                  <c:v>2.1463837356759401E-32</c:v>
                </c:pt>
                <c:pt idx="381">
                  <c:v>7.0907026684707902E-32</c:v>
                </c:pt>
                <c:pt idx="382">
                  <c:v>2.31914677726983E-31</c:v>
                </c:pt>
                <c:pt idx="383">
                  <c:v>7.5097287725408301E-31</c:v>
                </c:pt>
                <c:pt idx="384">
                  <c:v>2.4075611318532599E-30</c:v>
                </c:pt>
                <c:pt idx="385">
                  <c:v>7.6416554116314997E-30</c:v>
                </c:pt>
                <c:pt idx="386">
                  <c:v>2.40134540002226E-29</c:v>
                </c:pt>
                <c:pt idx="387">
                  <c:v>7.47100227592614E-29</c:v>
                </c:pt>
                <c:pt idx="388">
                  <c:v>2.3012307088635901E-28</c:v>
                </c:pt>
                <c:pt idx="389">
                  <c:v>7.01775994270849E-28</c:v>
                </c:pt>
                <c:pt idx="390">
                  <c:v>2.1188192535233601E-27</c:v>
                </c:pt>
                <c:pt idx="391">
                  <c:v>6.3335378218724602E-27</c:v>
                </c:pt>
                <c:pt idx="392">
                  <c:v>1.87437240235396E-26</c:v>
                </c:pt>
                <c:pt idx="393">
                  <c:v>5.4918978318534202E-26</c:v>
                </c:pt>
                <c:pt idx="394">
                  <c:v>1.59311113271111E-25</c:v>
                </c:pt>
                <c:pt idx="395">
                  <c:v>4.5753755905499495E-25</c:v>
                </c:pt>
                <c:pt idx="396">
                  <c:v>1.30096161993204E-24</c:v>
                </c:pt>
                <c:pt idx="397">
                  <c:v>3.66234516857805E-24</c:v>
                </c:pt>
                <c:pt idx="398">
                  <c:v>1.0207305594368501E-23</c:v>
                </c:pt>
                <c:pt idx="399">
                  <c:v>2.81656654429332E-23</c:v>
                </c:pt>
                <c:pt idx="400">
                  <c:v>7.6945986267530295E-23</c:v>
                </c:pt>
                <c:pt idx="401">
                  <c:v>2.08117682021519E-22</c:v>
                </c:pt>
                <c:pt idx="402">
                  <c:v>5.5730000227539304E-22</c:v>
                </c:pt>
                <c:pt idx="403">
                  <c:v>1.4774954927128399E-21</c:v>
                </c:pt>
                <c:pt idx="404">
                  <c:v>3.8781119317693097E-21</c:v>
                </c:pt>
                <c:pt idx="405">
                  <c:v>1.00779353943575E-20</c:v>
                </c:pt>
                <c:pt idx="406">
                  <c:v>2.5928647011150199E-20</c:v>
                </c:pt>
                <c:pt idx="407">
                  <c:v>6.6045798607762104E-20</c:v>
                </c:pt>
                <c:pt idx="408">
                  <c:v>1.6655880323891E-19</c:v>
                </c:pt>
                <c:pt idx="409">
                  <c:v>4.15859897913789E-19</c:v>
                </c:pt>
                <c:pt idx="410">
                  <c:v>1.0279773571724401E-18</c:v>
                </c:pt>
                <c:pt idx="411">
                  <c:v>2.51580577696485E-18</c:v>
                </c:pt>
                <c:pt idx="412">
                  <c:v>6.0957581295950102E-18</c:v>
                </c:pt>
                <c:pt idx="413">
                  <c:v>1.4622963575082701E-17</c:v>
                </c:pt>
                <c:pt idx="414">
                  <c:v>3.4729627485841498E-17</c:v>
                </c:pt>
                <c:pt idx="415">
                  <c:v>8.1662356317116199E-17</c:v>
                </c:pt>
                <c:pt idx="416">
                  <c:v>1.9010815379175599E-16</c:v>
                </c:pt>
                <c:pt idx="417">
                  <c:v>4.3816394355311899E-16</c:v>
                </c:pt>
                <c:pt idx="418">
                  <c:v>9.9983787485462702E-16</c:v>
                </c:pt>
                <c:pt idx="419">
                  <c:v>2.2588094031652999E-15</c:v>
                </c:pt>
                <c:pt idx="420">
                  <c:v>5.0522710835611896E-15</c:v>
                </c:pt>
                <c:pt idx="421">
                  <c:v>1.1187956214404899E-14</c:v>
                </c:pt>
                <c:pt idx="422">
                  <c:v>2.4528552857078999E-14</c:v>
                </c:pt>
                <c:pt idx="423">
                  <c:v>5.3241483722775699E-14</c:v>
                </c:pt>
                <c:pt idx="424">
                  <c:v>1.14415649018535E-13</c:v>
                </c:pt>
                <c:pt idx="425">
                  <c:v>2.4343205330399799E-13</c:v>
                </c:pt>
                <c:pt idx="426">
                  <c:v>5.1277536368194498E-13</c:v>
                </c:pt>
                <c:pt idx="427">
                  <c:v>1.0693837871588401E-12</c:v>
                </c:pt>
                <c:pt idx="428">
                  <c:v>2.2079899631466902E-12</c:v>
                </c:pt>
                <c:pt idx="429">
                  <c:v>4.51354367722473E-12</c:v>
                </c:pt>
                <c:pt idx="430">
                  <c:v>9.1347204084029897E-12</c:v>
                </c:pt>
                <c:pt idx="431">
                  <c:v>1.8303322170231501E-11</c:v>
                </c:pt>
                <c:pt idx="432">
                  <c:v>3.6309615018065999E-11</c:v>
                </c:pt>
                <c:pt idx="433">
                  <c:v>7.1313281240247602E-11</c:v>
                </c:pt>
                <c:pt idx="434">
                  <c:v>1.3866799941708099E-10</c:v>
                </c:pt>
                <c:pt idx="435">
                  <c:v>2.6695566147732703E-10</c:v>
                </c:pt>
                <c:pt idx="436">
                  <c:v>5.0881402816645996E-10</c:v>
                </c:pt>
                <c:pt idx="437">
                  <c:v>9.6014333703485999E-10</c:v>
                </c:pt>
                <c:pt idx="438">
                  <c:v>1.7937839079707599E-9</c:v>
                </c:pt>
                <c:pt idx="439">
                  <c:v>3.3178842435594401E-9</c:v>
                </c:pt>
                <c:pt idx="440">
                  <c:v>6.07588284984517E-9</c:v>
                </c:pt>
                <c:pt idx="441">
                  <c:v>1.10157636247213E-8</c:v>
                </c:pt>
                <c:pt idx="442">
                  <c:v>1.9773196406313401E-8</c:v>
                </c:pt>
                <c:pt idx="443">
                  <c:v>3.5139550948324599E-8</c:v>
                </c:pt>
                <c:pt idx="444">
                  <c:v>6.1826205001866096E-8</c:v>
                </c:pt>
                <c:pt idx="445">
                  <c:v>1.07697600425788E-7</c:v>
                </c:pt>
                <c:pt idx="446">
                  <c:v>1.85736184456131E-7</c:v>
                </c:pt>
                <c:pt idx="447">
                  <c:v>3.1713492167260498E-7</c:v>
                </c:pt>
                <c:pt idx="448">
                  <c:v>5.3610353447143604E-7</c:v>
                </c:pt>
                <c:pt idx="449">
                  <c:v>8.9724351624107802E-7</c:v>
                </c:pt>
                <c:pt idx="450">
                  <c:v>1.4867195147387601E-6</c:v>
                </c:pt>
                <c:pt idx="451">
                  <c:v>2.4389607459005299E-6</c:v>
                </c:pt>
                <c:pt idx="452">
                  <c:v>3.9612990910434798E-6</c:v>
                </c:pt>
                <c:pt idx="453">
                  <c:v>6.3698251788850699E-6</c:v>
                </c:pt>
                <c:pt idx="454">
                  <c:v>1.01408520655147E-5</c:v>
                </c:pt>
                <c:pt idx="455">
                  <c:v>1.59837411069487E-5</c:v>
                </c:pt>
                <c:pt idx="456">
                  <c:v>2.4942471290119401E-5</c:v>
                </c:pt>
                <c:pt idx="457">
                  <c:v>3.8535196742186503E-5</c:v>
                </c:pt>
                <c:pt idx="458">
                  <c:v>5.8943067756713097E-5</c:v>
                </c:pt>
                <c:pt idx="459">
                  <c:v>8.9261657177389206E-5</c:v>
                </c:pt>
                <c:pt idx="460">
                  <c:v>1.3383022576525999E-4</c:v>
                </c:pt>
                <c:pt idx="461">
                  <c:v>1.9865547139331501E-4</c:v>
                </c:pt>
                <c:pt idx="462">
                  <c:v>2.9194692579223699E-4</c:v>
                </c:pt>
                <c:pt idx="463">
                  <c:v>4.2478027055185201E-4</c:v>
                </c:pt>
                <c:pt idx="464">
                  <c:v>6.1190193011531396E-4</c:v>
                </c:pt>
                <c:pt idx="465">
                  <c:v>8.7268269504789798E-4</c:v>
                </c:pt>
                <c:pt idx="466">
                  <c:v>1.2322191684759501E-3</c:v>
                </c:pt>
                <c:pt idx="467">
                  <c:v>1.72256893905766E-3</c:v>
                </c:pt>
                <c:pt idx="468">
                  <c:v>2.3840882014701799E-3</c:v>
                </c:pt>
                <c:pt idx="469">
                  <c:v>3.2668190562070102E-3</c:v>
                </c:pt>
                <c:pt idx="470">
                  <c:v>4.43184841194731E-3</c:v>
                </c:pt>
                <c:pt idx="471">
                  <c:v>5.9525324197879396E-3</c:v>
                </c:pt>
                <c:pt idx="472">
                  <c:v>7.9154515829954804E-3</c:v>
                </c:pt>
                <c:pt idx="473">
                  <c:v>1.04209348144423E-2</c:v>
                </c:pt>
                <c:pt idx="474">
                  <c:v>1.35829692337103E-2</c:v>
                </c:pt>
                <c:pt idx="475">
                  <c:v>1.75283004935992E-2</c:v>
                </c:pt>
                <c:pt idx="476">
                  <c:v>2.2394530294880501E-2</c:v>
                </c:pt>
                <c:pt idx="477">
                  <c:v>2.8327037741646799E-2</c:v>
                </c:pt>
                <c:pt idx="478">
                  <c:v>3.5474592846286103E-2</c:v>
                </c:pt>
                <c:pt idx="479">
                  <c:v>4.3983595980491799E-2</c:v>
                </c:pt>
                <c:pt idx="480">
                  <c:v>5.3990966513263697E-2</c:v>
                </c:pt>
                <c:pt idx="481">
                  <c:v>6.5615814774763803E-2</c:v>
                </c:pt>
                <c:pt idx="482">
                  <c:v>7.8950158300993598E-2</c:v>
                </c:pt>
                <c:pt idx="483">
                  <c:v>9.4049077376998802E-2</c:v>
                </c:pt>
                <c:pt idx="484">
                  <c:v>0.11092083467958</c:v>
                </c:pt>
                <c:pt idx="485">
                  <c:v>0.129517595666028</c:v>
                </c:pt>
                <c:pt idx="486">
                  <c:v>0.14972746563589201</c:v>
                </c:pt>
                <c:pt idx="487">
                  <c:v>0.17136859204796301</c:v>
                </c:pt>
                <c:pt idx="488">
                  <c:v>0.19418605498337599</c:v>
                </c:pt>
                <c:pt idx="489">
                  <c:v>0.217852177032718</c:v>
                </c:pt>
                <c:pt idx="490">
                  <c:v>0.24197072451931301</c:v>
                </c:pt>
                <c:pt idx="491">
                  <c:v>0.26608524989892202</c:v>
                </c:pt>
                <c:pt idx="492">
                  <c:v>0.28969155276164499</c:v>
                </c:pt>
                <c:pt idx="493">
                  <c:v>0.31225393336691498</c:v>
                </c:pt>
                <c:pt idx="494">
                  <c:v>0.33322460289194</c:v>
                </c:pt>
                <c:pt idx="495">
                  <c:v>0.35206532676442298</c:v>
                </c:pt>
                <c:pt idx="496">
                  <c:v>0.36827014030342597</c:v>
                </c:pt>
                <c:pt idx="497">
                  <c:v>0.38138781546060402</c:v>
                </c:pt>
                <c:pt idx="498">
                  <c:v>0.391042693975511</c:v>
                </c:pt>
                <c:pt idx="499">
                  <c:v>0.39695254747704001</c:v>
                </c:pt>
                <c:pt idx="500">
                  <c:v>0.39894228040143298</c:v>
                </c:pt>
                <c:pt idx="501">
                  <c:v>0.396952547476984</c:v>
                </c:pt>
                <c:pt idx="502">
                  <c:v>0.39104269397540098</c:v>
                </c:pt>
                <c:pt idx="503">
                  <c:v>0.38138781546044398</c:v>
                </c:pt>
                <c:pt idx="504">
                  <c:v>0.36827014030321997</c:v>
                </c:pt>
                <c:pt idx="505">
                  <c:v>0.35206532676417601</c:v>
                </c:pt>
                <c:pt idx="506">
                  <c:v>0.33322460289166</c:v>
                </c:pt>
                <c:pt idx="507">
                  <c:v>0.312253933366609</c:v>
                </c:pt>
                <c:pt idx="508">
                  <c:v>0.28969155276132003</c:v>
                </c:pt>
                <c:pt idx="509">
                  <c:v>0.26608524989858701</c:v>
                </c:pt>
                <c:pt idx="510">
                  <c:v>0.241970724518974</c:v>
                </c:pt>
                <c:pt idx="511">
                  <c:v>0.21785217703238299</c:v>
                </c:pt>
                <c:pt idx="512">
                  <c:v>0.19418605498305</c:v>
                </c:pt>
                <c:pt idx="513">
                  <c:v>0.17136859204765101</c:v>
                </c:pt>
                <c:pt idx="514">
                  <c:v>0.14972746563559799</c:v>
                </c:pt>
                <c:pt idx="515">
                  <c:v>0.12951759566575599</c:v>
                </c:pt>
                <c:pt idx="516">
                  <c:v>0.110920834679331</c:v>
                </c:pt>
                <c:pt idx="517">
                  <c:v>9.4049077376774995E-2</c:v>
                </c:pt>
                <c:pt idx="518">
                  <c:v>7.8950158300794701E-2</c:v>
                </c:pt>
                <c:pt idx="519">
                  <c:v>6.5615814774589304E-2</c:v>
                </c:pt>
                <c:pt idx="520">
                  <c:v>5.3990966513112498E-2</c:v>
                </c:pt>
                <c:pt idx="521">
                  <c:v>4.39835959803625E-2</c:v>
                </c:pt>
                <c:pt idx="522">
                  <c:v>3.5474592846176801E-2</c:v>
                </c:pt>
                <c:pt idx="523">
                  <c:v>2.8327037741555601E-2</c:v>
                </c:pt>
                <c:pt idx="524">
                  <c:v>2.2394530294805301E-2</c:v>
                </c:pt>
                <c:pt idx="525">
                  <c:v>1.7528300493537902E-2</c:v>
                </c:pt>
                <c:pt idx="526">
                  <c:v>1.35829692336609E-2</c:v>
                </c:pt>
                <c:pt idx="527">
                  <c:v>1.0420934814402901E-2</c:v>
                </c:pt>
                <c:pt idx="528">
                  <c:v>7.9154515829622293E-3</c:v>
                </c:pt>
                <c:pt idx="529">
                  <c:v>5.9525324197620402E-3</c:v>
                </c:pt>
                <c:pt idx="530">
                  <c:v>4.4318484119273702E-3</c:v>
                </c:pt>
                <c:pt idx="531">
                  <c:v>3.2668190561918201E-3</c:v>
                </c:pt>
                <c:pt idx="532">
                  <c:v>2.3840882014587398E-3</c:v>
                </c:pt>
                <c:pt idx="533">
                  <c:v>1.72256893904913E-3</c:v>
                </c:pt>
                <c:pt idx="534">
                  <c:v>1.23221916846967E-3</c:v>
                </c:pt>
                <c:pt idx="535">
                  <c:v>8.7268269504331701E-4</c:v>
                </c:pt>
                <c:pt idx="536">
                  <c:v>6.1190193011200996E-4</c:v>
                </c:pt>
                <c:pt idx="537">
                  <c:v>4.2478027054949398E-4</c:v>
                </c:pt>
                <c:pt idx="538">
                  <c:v>2.9194692579057301E-4</c:v>
                </c:pt>
                <c:pt idx="539">
                  <c:v>1.9865547139215299E-4</c:v>
                </c:pt>
                <c:pt idx="540">
                  <c:v>1.33830225764457E-4</c:v>
                </c:pt>
                <c:pt idx="541">
                  <c:v>8.9261657176840098E-5</c:v>
                </c:pt>
                <c:pt idx="542">
                  <c:v>5.8943067756341798E-5</c:v>
                </c:pt>
                <c:pt idx="543">
                  <c:v>3.8535196741954599E-5</c:v>
                </c:pt>
                <c:pt idx="544">
                  <c:v>2.49424712899658E-5</c:v>
                </c:pt>
                <c:pt idx="545">
                  <c:v>1.59837411068479E-5</c:v>
                </c:pt>
                <c:pt idx="546">
                  <c:v>1.0140852065449401E-5</c:v>
                </c:pt>
                <c:pt idx="547">
                  <c:v>6.36982517884314E-6</c:v>
                </c:pt>
                <c:pt idx="548">
                  <c:v>3.9612990910168601E-6</c:v>
                </c:pt>
                <c:pt idx="549">
                  <c:v>2.4389607458838002E-6</c:v>
                </c:pt>
                <c:pt idx="550">
                  <c:v>1.48671951472835E-6</c:v>
                </c:pt>
                <c:pt idx="551">
                  <c:v>8.9724351623467403E-7</c:v>
                </c:pt>
                <c:pt idx="552">
                  <c:v>5.36103534467531E-7</c:v>
                </c:pt>
                <c:pt idx="553">
                  <c:v>3.1713492167025298E-7</c:v>
                </c:pt>
                <c:pt idx="554">
                  <c:v>1.8573618445472701E-7</c:v>
                </c:pt>
                <c:pt idx="555">
                  <c:v>1.07697600424959E-7</c:v>
                </c:pt>
                <c:pt idx="556">
                  <c:v>6.1826205001381501E-8</c:v>
                </c:pt>
                <c:pt idx="557">
                  <c:v>3.5139550948044099E-8</c:v>
                </c:pt>
                <c:pt idx="558">
                  <c:v>1.9773196406152901E-8</c:v>
                </c:pt>
                <c:pt idx="559">
                  <c:v>1.10157636246303E-8</c:v>
                </c:pt>
                <c:pt idx="560">
                  <c:v>6.0758828497940998E-9</c:v>
                </c:pt>
                <c:pt idx="561">
                  <c:v>3.3178842435311099E-9</c:v>
                </c:pt>
                <c:pt idx="562">
                  <c:v>1.79378390795518E-9</c:v>
                </c:pt>
                <c:pt idx="563">
                  <c:v>9.6014333702639504E-10</c:v>
                </c:pt>
                <c:pt idx="564">
                  <c:v>5.0881402816190096E-10</c:v>
                </c:pt>
                <c:pt idx="565">
                  <c:v>2.6695566147489698E-10</c:v>
                </c:pt>
                <c:pt idx="566">
                  <c:v>1.3866799941579899E-10</c:v>
                </c:pt>
                <c:pt idx="567">
                  <c:v>7.1313281239578503E-11</c:v>
                </c:pt>
                <c:pt idx="568">
                  <c:v>3.6309615017720399E-11</c:v>
                </c:pt>
                <c:pt idx="569">
                  <c:v>1.8303322170054801E-11</c:v>
                </c:pt>
                <c:pt idx="570">
                  <c:v>9.1347204083134199E-12</c:v>
                </c:pt>
                <c:pt idx="571">
                  <c:v>4.5135436771798797E-12</c:v>
                </c:pt>
                <c:pt idx="572">
                  <c:v>2.2079899631244201E-12</c:v>
                </c:pt>
                <c:pt idx="573">
                  <c:v>1.0693837871479199E-12</c:v>
                </c:pt>
                <c:pt idx="574">
                  <c:v>5.1277536367663303E-13</c:v>
                </c:pt>
                <c:pt idx="575">
                  <c:v>2.4343205330144002E-13</c:v>
                </c:pt>
                <c:pt idx="576">
                  <c:v>1.1441564901731801E-13</c:v>
                </c:pt>
                <c:pt idx="577">
                  <c:v>5.3241483722201503E-14</c:v>
                </c:pt>
                <c:pt idx="578">
                  <c:v>2.4528552856811199E-14</c:v>
                </c:pt>
                <c:pt idx="579">
                  <c:v>1.11879562142812E-14</c:v>
                </c:pt>
                <c:pt idx="580">
                  <c:v>5.0522710835045897E-15</c:v>
                </c:pt>
                <c:pt idx="581">
                  <c:v>2.2588094031396501E-15</c:v>
                </c:pt>
                <c:pt idx="582">
                  <c:v>9.9983787484315402E-16</c:v>
                </c:pt>
                <c:pt idx="583">
                  <c:v>4.3816394354802502E-16</c:v>
                </c:pt>
                <c:pt idx="584">
                  <c:v>1.9010815378951999E-16</c:v>
                </c:pt>
                <c:pt idx="585">
                  <c:v>8.1662356316144902E-17</c:v>
                </c:pt>
                <c:pt idx="586">
                  <c:v>3.47296274854227E-17</c:v>
                </c:pt>
                <c:pt idx="587">
                  <c:v>1.4622963574904699E-17</c:v>
                </c:pt>
                <c:pt idx="588">
                  <c:v>6.0957581295197102E-18</c:v>
                </c:pt>
                <c:pt idx="589">
                  <c:v>2.5158057769335101E-18</c:v>
                </c:pt>
                <c:pt idx="590">
                  <c:v>1.0279773571594999E-18</c:v>
                </c:pt>
                <c:pt idx="591">
                  <c:v>4.1585989790848499E-19</c:v>
                </c:pt>
                <c:pt idx="592">
                  <c:v>1.6655880323676601E-19</c:v>
                </c:pt>
                <c:pt idx="593">
                  <c:v>6.6045798606901899E-20</c:v>
                </c:pt>
                <c:pt idx="594">
                  <c:v>2.5928647010808999E-20</c:v>
                </c:pt>
                <c:pt idx="595">
                  <c:v>1.0077935394223499E-20</c:v>
                </c:pt>
                <c:pt idx="596">
                  <c:v>3.8781119317171501E-21</c:v>
                </c:pt>
                <c:pt idx="597">
                  <c:v>1.4774954926927899E-21</c:v>
                </c:pt>
                <c:pt idx="598">
                  <c:v>5.5730000226774603E-22</c:v>
                </c:pt>
                <c:pt idx="599">
                  <c:v>2.08117682018431E-22</c:v>
                </c:pt>
                <c:pt idx="600">
                  <c:v>7.6945986266374995E-23</c:v>
                </c:pt>
                <c:pt idx="601">
                  <c:v>2.8165665442506302E-23</c:v>
                </c:pt>
                <c:pt idx="602">
                  <c:v>1.0207305594212399E-23</c:v>
                </c:pt>
                <c:pt idx="603">
                  <c:v>3.6623451685214801E-24</c:v>
                </c:pt>
                <c:pt idx="604">
                  <c:v>1.30096161991176E-24</c:v>
                </c:pt>
                <c:pt idx="605">
                  <c:v>4.5753755904777503E-25</c:v>
                </c:pt>
                <c:pt idx="606">
                  <c:v>1.5931111326857701E-25</c:v>
                </c:pt>
                <c:pt idx="607">
                  <c:v>5.4918978317653098E-26</c:v>
                </c:pt>
                <c:pt idx="608">
                  <c:v>1.8743724023236101E-26</c:v>
                </c:pt>
                <c:pt idx="609">
                  <c:v>6.3335378217689501E-27</c:v>
                </c:pt>
                <c:pt idx="610">
                  <c:v>2.1188192534883701E-27</c:v>
                </c:pt>
                <c:pt idx="611">
                  <c:v>7.0177599425915603E-28</c:v>
                </c:pt>
                <c:pt idx="612">
                  <c:v>2.3012307088249399E-28</c:v>
                </c:pt>
                <c:pt idx="613">
                  <c:v>7.4710022758079904E-29</c:v>
                </c:pt>
                <c:pt idx="614">
                  <c:v>2.40134539998393E-29</c:v>
                </c:pt>
                <c:pt idx="615">
                  <c:v>7.6416554115084502E-30</c:v>
                </c:pt>
                <c:pt idx="616">
                  <c:v>2.4075611318141599E-30</c:v>
                </c:pt>
                <c:pt idx="617">
                  <c:v>7.5097287724179003E-31</c:v>
                </c:pt>
                <c:pt idx="618">
                  <c:v>2.3191467772315001E-31</c:v>
                </c:pt>
                <c:pt idx="619">
                  <c:v>7.0907026683526903E-32</c:v>
                </c:pt>
                <c:pt idx="620">
                  <c:v>2.1463837356398799E-32</c:v>
                </c:pt>
                <c:pt idx="621">
                  <c:v>6.4325403345660403E-33</c:v>
                </c:pt>
                <c:pt idx="622">
                  <c:v>1.9085991346158499E-33</c:v>
                </c:pt>
                <c:pt idx="623">
                  <c:v>5.6066569262422503E-34</c:v>
                </c:pt>
                <c:pt idx="624">
                  <c:v>1.6306107348214799E-34</c:v>
                </c:pt>
                <c:pt idx="625">
                  <c:v>4.69519535792244E-35</c:v>
                </c:pt>
                <c:pt idx="626">
                  <c:v>1.3384867992390901E-35</c:v>
                </c:pt>
                <c:pt idx="627">
                  <c:v>3.7777357211063102E-36</c:v>
                </c:pt>
                <c:pt idx="628">
                  <c:v>1.0556163502331399E-36</c:v>
                </c:pt>
                <c:pt idx="629">
                  <c:v>2.9203687938342802E-37</c:v>
                </c:pt>
                <c:pt idx="630">
                  <c:v>7.9988277569135603E-38</c:v>
                </c:pt>
                <c:pt idx="631">
                  <c:v>2.16906240023508E-38</c:v>
                </c:pt>
                <c:pt idx="632">
                  <c:v>5.8233755996677099E-39</c:v>
                </c:pt>
                <c:pt idx="633">
                  <c:v>1.5478704662777102E-39</c:v>
                </c:pt>
                <c:pt idx="634">
                  <c:v>4.0733476774791698E-40</c:v>
                </c:pt>
                <c:pt idx="635">
                  <c:v>1.06126881390231E-40</c:v>
                </c:pt>
                <c:pt idx="636">
                  <c:v>2.7375141923218301E-41</c:v>
                </c:pt>
                <c:pt idx="637">
                  <c:v>6.9910822496206598E-42</c:v>
                </c:pt>
                <c:pt idx="638">
                  <c:v>1.76762241023158E-42</c:v>
                </c:pt>
                <c:pt idx="639">
                  <c:v>4.4247795832613103E-43</c:v>
                </c:pt>
                <c:pt idx="640">
                  <c:v>1.09660655937515E-43</c:v>
                </c:pt>
                <c:pt idx="641">
                  <c:v>2.6907112356086898E-44</c:v>
                </c:pt>
                <c:pt idx="642">
                  <c:v>6.5364267752354695E-45</c:v>
                </c:pt>
                <c:pt idx="643">
                  <c:v>1.5720659585855201E-45</c:v>
                </c:pt>
                <c:pt idx="644">
                  <c:v>3.7433305798369598E-46</c:v>
                </c:pt>
                <c:pt idx="645">
                  <c:v>8.8247549744803991E-47</c:v>
                </c:pt>
                <c:pt idx="646">
                  <c:v>2.05970102238186E-47</c:v>
                </c:pt>
                <c:pt idx="647">
                  <c:v>4.7595157529580198E-48</c:v>
                </c:pt>
                <c:pt idx="648">
                  <c:v>1.08887595531324E-48</c:v>
                </c:pt>
                <c:pt idx="649">
                  <c:v>2.4663295258475798E-49</c:v>
                </c:pt>
                <c:pt idx="650">
                  <c:v>5.5307095497700803E-50</c:v>
                </c:pt>
                <c:pt idx="651">
                  <c:v>1.2279131672102901E-50</c:v>
                </c:pt>
                <c:pt idx="652">
                  <c:v>2.6990536443517598E-51</c:v>
                </c:pt>
                <c:pt idx="653">
                  <c:v>5.8737090661969597E-52</c:v>
                </c:pt>
                <c:pt idx="654">
                  <c:v>1.2655240465872399E-52</c:v>
                </c:pt>
                <c:pt idx="655">
                  <c:v>2.6995130245513199E-53</c:v>
                </c:pt>
                <c:pt idx="656">
                  <c:v>5.7010848908615803E-54</c:v>
                </c:pt>
                <c:pt idx="657">
                  <c:v>1.19202851276229E-54</c:v>
                </c:pt>
                <c:pt idx="658">
                  <c:v>2.4675890515309299E-55</c:v>
                </c:pt>
                <c:pt idx="659">
                  <c:v>5.0572693043035897E-56</c:v>
                </c:pt>
                <c:pt idx="660">
                  <c:v>1.0261630727771501E-56</c:v>
                </c:pt>
                <c:pt idx="661">
                  <c:v>2.0614544295549599E-57</c:v>
                </c:pt>
                <c:pt idx="662">
                  <c:v>4.1000405357737298E-58</c:v>
                </c:pt>
                <c:pt idx="663">
                  <c:v>8.0734585030428104E-59</c:v>
                </c:pt>
                <c:pt idx="664">
                  <c:v>1.57393987975339E-59</c:v>
                </c:pt>
                <c:pt idx="665">
                  <c:v>3.0379016987452599E-60</c:v>
                </c:pt>
                <c:pt idx="666">
                  <c:v>5.8051888064429199E-61</c:v>
                </c:pt>
                <c:pt idx="667">
                  <c:v>1.0982874899985001E-61</c:v>
                </c:pt>
                <c:pt idx="668">
                  <c:v>2.0571823029979101E-62</c:v>
                </c:pt>
                <c:pt idx="669">
                  <c:v>3.8149300360925602E-63</c:v>
                </c:pt>
                <c:pt idx="670">
                  <c:v>7.0041821342005599E-64</c:v>
                </c:pt>
                <c:pt idx="671">
                  <c:v>1.2731668997402101E-64</c:v>
                </c:pt>
                <c:pt idx="672">
                  <c:v>2.29123852366039E-65</c:v>
                </c:pt>
                <c:pt idx="673">
                  <c:v>4.0823696010084601E-66</c:v>
                </c:pt>
                <c:pt idx="674">
                  <c:v>7.2013081525946695E-67</c:v>
                </c:pt>
                <c:pt idx="675">
                  <c:v>1.25767238285621E-67</c:v>
                </c:pt>
                <c:pt idx="676">
                  <c:v>2.1746066342613601E-68</c:v>
                </c:pt>
                <c:pt idx="677">
                  <c:v>3.7226392158795901E-69</c:v>
                </c:pt>
                <c:pt idx="678">
                  <c:v>6.3092573554925204E-70</c:v>
                </c:pt>
                <c:pt idx="679">
                  <c:v>1.0586748413451601E-70</c:v>
                </c:pt>
                <c:pt idx="680">
                  <c:v>1.75874954256392E-71</c:v>
                </c:pt>
                <c:pt idx="681">
                  <c:v>2.8926937526846001E-72</c:v>
                </c:pt>
                <c:pt idx="682">
                  <c:v>4.7104020030049899E-73</c:v>
                </c:pt>
                <c:pt idx="683">
                  <c:v>7.59399913828602E-74</c:v>
                </c:pt>
                <c:pt idx="684">
                  <c:v>1.21210479488553E-74</c:v>
                </c:pt>
                <c:pt idx="685">
                  <c:v>1.9154324916369599E-75</c:v>
                </c:pt>
                <c:pt idx="686">
                  <c:v>2.9967504981175998E-76</c:v>
                </c:pt>
                <c:pt idx="687">
                  <c:v>4.64185294129085E-77</c:v>
                </c:pt>
                <c:pt idx="688">
                  <c:v>7.1185120391064899E-78</c:v>
                </c:pt>
                <c:pt idx="689">
                  <c:v>1.0807969874342899E-78</c:v>
                </c:pt>
                <c:pt idx="690">
                  <c:v>1.6246360367432199E-79</c:v>
                </c:pt>
                <c:pt idx="691">
                  <c:v>2.4178262828723199E-80</c:v>
                </c:pt>
                <c:pt idx="692">
                  <c:v>3.5624695539332901E-81</c:v>
                </c:pt>
                <c:pt idx="693">
                  <c:v>5.1967794245728601E-82</c:v>
                </c:pt>
                <c:pt idx="694">
                  <c:v>7.5054106863105903E-83</c:v>
                </c:pt>
                <c:pt idx="695">
                  <c:v>1.07317783404738E-83</c:v>
                </c:pt>
                <c:pt idx="696">
                  <c:v>1.5192385847668201E-84</c:v>
                </c:pt>
                <c:pt idx="697">
                  <c:v>2.12930230828909E-85</c:v>
                </c:pt>
                <c:pt idx="698">
                  <c:v>2.95464782460109E-86</c:v>
                </c:pt>
                <c:pt idx="699">
                  <c:v>4.0591133264299404E-87</c:v>
                </c:pt>
                <c:pt idx="700">
                  <c:v>5.5209483620504296E-88</c:v>
                </c:pt>
                <c:pt idx="701">
                  <c:v>7.4345253895324306E-89</c:v>
                </c:pt>
                <c:pt idx="702">
                  <c:v>9.9117392376676492E-90</c:v>
                </c:pt>
                <c:pt idx="703">
                  <c:v>1.3082885546554201E-90</c:v>
                </c:pt>
                <c:pt idx="704">
                  <c:v>1.70967779576828E-91</c:v>
                </c:pt>
                <c:pt idx="705">
                  <c:v>2.2119843801657201E-92</c:v>
                </c:pt>
                <c:pt idx="706">
                  <c:v>2.83339351508591E-93</c:v>
                </c:pt>
                <c:pt idx="707">
                  <c:v>3.5932612208961702E-94</c:v>
                </c:pt>
                <c:pt idx="708">
                  <c:v>4.5115704194552602E-95</c:v>
                </c:pt>
                <c:pt idx="709">
                  <c:v>5.6082032626753701E-96</c:v>
                </c:pt>
                <c:pt idx="710">
                  <c:v>6.9020294199840799E-97</c:v>
                </c:pt>
                <c:pt idx="711">
                  <c:v>8.4098242850285198E-98</c:v>
                </c:pt>
                <c:pt idx="712">
                  <c:v>1.01450476806695E-98</c:v>
                </c:pt>
                <c:pt idx="713">
                  <c:v>1.2116531577097899E-99</c:v>
                </c:pt>
                <c:pt idx="714">
                  <c:v>1.43271431311925E-100</c:v>
                </c:pt>
                <c:pt idx="715">
                  <c:v>1.6772505228188102E-101</c:v>
                </c:pt>
                <c:pt idx="716">
                  <c:v>1.9439868705178502E-102</c:v>
                </c:pt>
                <c:pt idx="717">
                  <c:v>2.2307236624985601E-103</c:v>
                </c:pt>
                <c:pt idx="718">
                  <c:v>2.5342839664613001E-104</c:v>
                </c:pt>
                <c:pt idx="719">
                  <c:v>2.8505051698393302E-105</c:v>
                </c:pt>
                <c:pt idx="720">
                  <c:v>3.1742815527563398E-106</c:v>
                </c:pt>
                <c:pt idx="721">
                  <c:v>3.49966208655671E-107</c:v>
                </c:pt>
                <c:pt idx="722">
                  <c:v>3.8200041542972502E-108</c:v>
                </c:pt>
                <c:pt idx="723">
                  <c:v>4.12817988129201E-109</c:v>
                </c:pt>
                <c:pt idx="724">
                  <c:v>4.41682757916139E-110</c:v>
                </c:pt>
                <c:pt idx="725">
                  <c:v>4.6786368171458997E-111</c:v>
                </c:pt>
                <c:pt idx="726">
                  <c:v>4.9066522286911301E-112</c:v>
                </c:pt>
                <c:pt idx="727">
                  <c:v>5.0945787038460898E-113</c:v>
                </c:pt>
                <c:pt idx="728">
                  <c:v>5.2370694053560497E-114</c:v>
                </c:pt>
                <c:pt idx="729">
                  <c:v>5.3299782691554899E-115</c:v>
                </c:pt>
                <c:pt idx="730">
                  <c:v>5.3705603648984902E-116</c:v>
                </c:pt>
                <c:pt idx="731">
                  <c:v>5.3576066084006902E-117</c:v>
                </c:pt>
                <c:pt idx="732">
                  <c:v>5.2915036009625203E-118</c:v>
                </c:pt>
                <c:pt idx="733">
                  <c:v>5.1742144631221505E-119</c:v>
                </c:pt>
                <c:pt idx="734">
                  <c:v>5.0091819887020099E-120</c:v>
                </c:pt>
                <c:pt idx="735">
                  <c:v>4.8011607857839503E-121</c:v>
                </c:pt>
                <c:pt idx="736">
                  <c:v>4.55598982400598E-122</c:v>
                </c:pt>
                <c:pt idx="737">
                  <c:v>4.2803205645122698E-123</c:v>
                </c:pt>
                <c:pt idx="738">
                  <c:v>3.9813183096596204E-124</c:v>
                </c:pt>
                <c:pt idx="739">
                  <c:v>3.6663554051594798E-125</c:v>
                </c:pt>
                <c:pt idx="740">
                  <c:v>3.34271444170692E-126</c:v>
                </c:pt>
                <c:pt idx="741">
                  <c:v>3.0173177576337798E-127</c:v>
                </c:pt>
                <c:pt idx="742">
                  <c:v>2.69649658680396E-128</c:v>
                </c:pt>
                <c:pt idx="743">
                  <c:v>2.3858094600381599E-129</c:v>
                </c:pt>
                <c:pt idx="744">
                  <c:v>2.08991533585231E-130</c:v>
                </c:pt>
                <c:pt idx="745">
                  <c:v>1.812502793503E-131</c:v>
                </c:pt>
                <c:pt idx="746">
                  <c:v>1.5562728159620801E-132</c:v>
                </c:pt>
                <c:pt idx="747">
                  <c:v>1.3229695049946799E-133</c:v>
                </c:pt>
                <c:pt idx="748">
                  <c:v>1.11345069559584E-134</c:v>
                </c:pt>
                <c:pt idx="749">
                  <c:v>9.2778896632368795E-136</c:v>
                </c:pt>
                <c:pt idx="750">
                  <c:v>7.6539297362108804E-137</c:v>
                </c:pt>
                <c:pt idx="751">
                  <c:v>6.2513928814244606E-138</c:v>
                </c:pt>
                <c:pt idx="752">
                  <c:v>5.0550583374015796E-139</c:v>
                </c:pt>
                <c:pt idx="753">
                  <c:v>4.0469944153076998E-140</c:v>
                </c:pt>
                <c:pt idx="754">
                  <c:v>3.2077173521199599E-141</c:v>
                </c:pt>
                <c:pt idx="755">
                  <c:v>2.51719370512354E-142</c:v>
                </c:pt>
                <c:pt idx="756">
                  <c:v>1.95566397496776E-143</c:v>
                </c:pt>
                <c:pt idx="757">
                  <c:v>1.5042807212978801E-144</c:v>
                </c:pt>
                <c:pt idx="758">
                  <c:v>1.1455672748908901E-145</c:v>
                </c:pt>
                <c:pt idx="759">
                  <c:v>8.6371281446101495E-147</c:v>
                </c:pt>
                <c:pt idx="760">
                  <c:v>6.4472599712152007E-148</c:v>
                </c:pt>
                <c:pt idx="761">
                  <c:v>4.7647273820103103E-149</c:v>
                </c:pt>
                <c:pt idx="762">
                  <c:v>3.48624566280831E-150</c:v>
                </c:pt>
                <c:pt idx="763">
                  <c:v>2.5254278877552601E-151</c:v>
                </c:pt>
                <c:pt idx="764">
                  <c:v>1.8112108542547501E-152</c:v>
                </c:pt>
                <c:pt idx="765">
                  <c:v>1.28605667403428E-153</c:v>
                </c:pt>
                <c:pt idx="766">
                  <c:v>9.0408290642268803E-155</c:v>
                </c:pt>
                <c:pt idx="767">
                  <c:v>6.29235858274896E-156</c:v>
                </c:pt>
                <c:pt idx="768">
                  <c:v>4.3358647305915698E-157</c:v>
                </c:pt>
                <c:pt idx="769">
                  <c:v>2.9579786892741801E-158</c:v>
                </c:pt>
                <c:pt idx="770">
                  <c:v>1.9978892591097001E-159</c:v>
                </c:pt>
                <c:pt idx="771">
                  <c:v>1.3359950176627801E-160</c:v>
                </c:pt>
                <c:pt idx="772">
                  <c:v>8.8449487362040696E-162</c:v>
                </c:pt>
                <c:pt idx="773">
                  <c:v>5.7975280289371203E-163</c:v>
                </c:pt>
                <c:pt idx="774">
                  <c:v>3.7622482509466902E-164</c:v>
                </c:pt>
                <c:pt idx="775">
                  <c:v>2.4171805785471402E-165</c:v>
                </c:pt>
                <c:pt idx="776">
                  <c:v>1.53754486963759E-166</c:v>
                </c:pt>
                <c:pt idx="777">
                  <c:v>9.6828578462323691E-168</c:v>
                </c:pt>
                <c:pt idx="778">
                  <c:v>6.0372111957307994E-169</c:v>
                </c:pt>
                <c:pt idx="779">
                  <c:v>3.7267154739988801E-170</c:v>
                </c:pt>
                <c:pt idx="780">
                  <c:v>2.2775774786673102E-171</c:v>
                </c:pt>
                <c:pt idx="781">
                  <c:v>1.3780885932952801E-172</c:v>
                </c:pt>
                <c:pt idx="782">
                  <c:v>8.2554009580305206E-174</c:v>
                </c:pt>
                <c:pt idx="783">
                  <c:v>4.8961674240923902E-175</c:v>
                </c:pt>
                <c:pt idx="784">
                  <c:v>2.8749573337849199E-176</c:v>
                </c:pt>
                <c:pt idx="785">
                  <c:v>1.6713353650784501E-177</c:v>
                </c:pt>
                <c:pt idx="786">
                  <c:v>9.6195079305459102E-179</c:v>
                </c:pt>
                <c:pt idx="787">
                  <c:v>5.4814968183184703E-180</c:v>
                </c:pt>
                <c:pt idx="788">
                  <c:v>3.0924488919175598E-181</c:v>
                </c:pt>
                <c:pt idx="789">
                  <c:v>1.72728082010376E-182</c:v>
                </c:pt>
                <c:pt idx="790">
                  <c:v>9.5516945416477991E-184</c:v>
                </c:pt>
                <c:pt idx="791">
                  <c:v>5.22943724350038E-185</c:v>
                </c:pt>
                <c:pt idx="792">
                  <c:v>2.8345657863163999E-186</c:v>
                </c:pt>
                <c:pt idx="793">
                  <c:v>1.5211609962904901E-187</c:v>
                </c:pt>
                <c:pt idx="794">
                  <c:v>8.0820377913727797E-189</c:v>
                </c:pt>
                <c:pt idx="795">
                  <c:v>4.2513183533909699E-190</c:v>
                </c:pt>
                <c:pt idx="796">
                  <c:v>2.21402965526609E-191</c:v>
                </c:pt>
                <c:pt idx="797">
                  <c:v>1.141564079481E-192</c:v>
                </c:pt>
                <c:pt idx="798">
                  <c:v>5.8273917008822E-194</c:v>
                </c:pt>
                <c:pt idx="799">
                  <c:v>2.9451348354887799E-195</c:v>
                </c:pt>
                <c:pt idx="800">
                  <c:v>1.47364613483069E-196</c:v>
                </c:pt>
                <c:pt idx="801">
                  <c:v>7.3002593840427194E-198</c:v>
                </c:pt>
                <c:pt idx="802">
                  <c:v>3.5804732076225598E-199</c:v>
                </c:pt>
                <c:pt idx="803">
                  <c:v>1.73859978077792E-200</c:v>
                </c:pt>
                <c:pt idx="804">
                  <c:v>8.3582598336466999E-202</c:v>
                </c:pt>
                <c:pt idx="805">
                  <c:v>3.97822342715012E-203</c:v>
                </c:pt>
                <c:pt idx="806">
                  <c:v>1.8746471171956602E-204</c:v>
                </c:pt>
                <c:pt idx="807">
                  <c:v>8.7459490157057802E-206</c:v>
                </c:pt>
                <c:pt idx="808">
                  <c:v>4.03972134881777E-207</c:v>
                </c:pt>
                <c:pt idx="809">
                  <c:v>1.84736594228847E-208</c:v>
                </c:pt>
                <c:pt idx="810">
                  <c:v>8.3639516055491003E-210</c:v>
                </c:pt>
                <c:pt idx="811">
                  <c:v>3.7491010397170002E-211</c:v>
                </c:pt>
                <c:pt idx="812">
                  <c:v>1.6637950728772699E-212</c:v>
                </c:pt>
                <c:pt idx="813">
                  <c:v>7.3102053680181997E-214</c:v>
                </c:pt>
                <c:pt idx="814">
                  <c:v>3.17992133949415E-215</c:v>
                </c:pt>
                <c:pt idx="815">
                  <c:v>1.3694943080286401E-216</c:v>
                </c:pt>
                <c:pt idx="816">
                  <c:v>5.8393047462876705E-218</c:v>
                </c:pt>
                <c:pt idx="817">
                  <c:v>2.46501238655544E-219</c:v>
                </c:pt>
                <c:pt idx="818">
                  <c:v>1.0302298425428601E-220</c:v>
                </c:pt>
                <c:pt idx="819">
                  <c:v>4.2629103656234401E-222</c:v>
                </c:pt>
                <c:pt idx="820">
                  <c:v>1.7463662566924999E-223</c:v>
                </c:pt>
                <c:pt idx="821">
                  <c:v>7.0830697228878E-225</c:v>
                </c:pt>
                <c:pt idx="822">
                  <c:v>2.84423029218579E-226</c:v>
                </c:pt>
                <c:pt idx="823">
                  <c:v>1.13074598248574E-227</c:v>
                </c:pt>
                <c:pt idx="824">
                  <c:v>4.4506393605839103E-229</c:v>
                </c:pt>
                <c:pt idx="825">
                  <c:v>1.73435026353964E-230</c:v>
                </c:pt>
                <c:pt idx="826">
                  <c:v>6.6912656485083996E-232</c:v>
                </c:pt>
                <c:pt idx="827">
                  <c:v>2.5558583960376299E-233</c:v>
                </c:pt>
                <c:pt idx="828">
                  <c:v>9.6654562731610196E-235</c:v>
                </c:pt>
                <c:pt idx="829">
                  <c:v>3.6188033806180401E-236</c:v>
                </c:pt>
                <c:pt idx="830">
                  <c:v>1.3414196672970299E-237</c:v>
                </c:pt>
                <c:pt idx="831">
                  <c:v>4.9229044531620298E-239</c:v>
                </c:pt>
                <c:pt idx="832">
                  <c:v>1.7886904954279599E-240</c:v>
                </c:pt>
                <c:pt idx="833">
                  <c:v>6.4343702390856697E-242</c:v>
                </c:pt>
                <c:pt idx="834">
                  <c:v>2.29157433595747E-243</c:v>
                </c:pt>
                <c:pt idx="835">
                  <c:v>8.0801404135513605E-245</c:v>
                </c:pt>
                <c:pt idx="836">
                  <c:v>2.8207261259900899E-246</c:v>
                </c:pt>
                <c:pt idx="837">
                  <c:v>9.7489981830960305E-248</c:v>
                </c:pt>
                <c:pt idx="838">
                  <c:v>3.3359237324932101E-249</c:v>
                </c:pt>
                <c:pt idx="839">
                  <c:v>1.13013231101826E-250</c:v>
                </c:pt>
                <c:pt idx="840">
                  <c:v>3.7905263999402099E-252</c:v>
                </c:pt>
                <c:pt idx="841">
                  <c:v>1.25871328178839E-253</c:v>
                </c:pt>
                <c:pt idx="842">
                  <c:v>4.1381969772667001E-255</c:v>
                </c:pt>
                <c:pt idx="843">
                  <c:v>1.3469533620131801E-256</c:v>
                </c:pt>
                <c:pt idx="844">
                  <c:v>4.3406124654125001E-258</c:v>
                </c:pt>
                <c:pt idx="845">
                  <c:v>1.38486207828145E-259</c:v>
                </c:pt>
                <c:pt idx="846">
                  <c:v>4.37440599578714E-261</c:v>
                </c:pt>
                <c:pt idx="847">
                  <c:v>1.3680082244324701E-262</c:v>
                </c:pt>
                <c:pt idx="848">
                  <c:v>4.2356043313609801E-264</c:v>
                </c:pt>
                <c:pt idx="849">
                  <c:v>1.2983719197522999E-265</c:v>
                </c:pt>
                <c:pt idx="850">
                  <c:v>3.94039627697233E-267</c:v>
                </c:pt>
                <c:pt idx="851">
                  <c:v>1.18396193820418E-268</c:v>
                </c:pt>
                <c:pt idx="852">
                  <c:v>3.52202664428461E-270</c:v>
                </c:pt>
                <c:pt idx="853">
                  <c:v>1.03730050276305E-271</c:v>
                </c:pt>
                <c:pt idx="854">
                  <c:v>3.02463932850458E-273</c:v>
                </c:pt>
                <c:pt idx="855">
                  <c:v>8.73171710025283E-275</c:v>
                </c:pt>
                <c:pt idx="856">
                  <c:v>2.4956448010517802E-276</c:v>
                </c:pt>
                <c:pt idx="857">
                  <c:v>7.0619224709059001E-278</c:v>
                </c:pt>
                <c:pt idx="858">
                  <c:v>1.9784276480695002E-279</c:v>
                </c:pt>
                <c:pt idx="859">
                  <c:v>5.4874990104852902E-281</c:v>
                </c:pt>
                <c:pt idx="860">
                  <c:v>1.5069047175561201E-282</c:v>
                </c:pt>
                <c:pt idx="861">
                  <c:v>4.09688888470788E-284</c:v>
                </c:pt>
                <c:pt idx="862">
                  <c:v>1.10275651733002E-285</c:v>
                </c:pt>
                <c:pt idx="863">
                  <c:v>2.9387465768619399E-287</c:v>
                </c:pt>
                <c:pt idx="864">
                  <c:v>7.7535696865177703E-289</c:v>
                </c:pt>
                <c:pt idx="865">
                  <c:v>2.0253417161240999E-290</c:v>
                </c:pt>
                <c:pt idx="866">
                  <c:v>5.2378369694086098E-292</c:v>
                </c:pt>
                <c:pt idx="867">
                  <c:v>1.3411047492091401E-293</c:v>
                </c:pt>
                <c:pt idx="868">
                  <c:v>3.3996208136148302E-295</c:v>
                </c:pt>
                <c:pt idx="869">
                  <c:v>8.53208775526304E-297</c:v>
                </c:pt>
                <c:pt idx="870">
                  <c:v>2.1200065514316099E-298</c:v>
                </c:pt>
                <c:pt idx="871">
                  <c:v>5.2152621986029002E-300</c:v>
                </c:pt>
                <c:pt idx="872">
                  <c:v>1.27020011377494E-301</c:v>
                </c:pt>
                <c:pt idx="873">
                  <c:v>3.0628462905602003E-303</c:v>
                </c:pt>
                <c:pt idx="874">
                  <c:v>7.3119853451809097E-305</c:v>
                </c:pt>
                <c:pt idx="875">
                  <c:v>1.72823373220104E-306</c:v>
                </c:pt>
                <c:pt idx="876">
                  <c:v>4.0441448091681601E-308</c:v>
                </c:pt>
                <c:pt idx="877">
                  <c:v>0</c:v>
                </c:pt>
                <c:pt idx="878">
                  <c:v>0</c:v>
                </c:pt>
                <c:pt idx="879">
                  <c:v>0</c:v>
                </c:pt>
                <c:pt idx="880">
                  <c:v>0</c:v>
                </c:pt>
                <c:pt idx="881">
                  <c:v>0</c:v>
                </c:pt>
                <c:pt idx="882">
                  <c:v>0</c:v>
                </c:pt>
                <c:pt idx="883">
                  <c:v>0</c:v>
                </c:pt>
                <c:pt idx="884">
                  <c:v>0</c:v>
                </c:pt>
                <c:pt idx="885">
                  <c:v>0</c:v>
                </c:pt>
                <c:pt idx="886">
                  <c:v>0</c:v>
                </c:pt>
                <c:pt idx="887">
                  <c:v>0</c:v>
                </c:pt>
                <c:pt idx="888">
                  <c:v>0</c:v>
                </c:pt>
                <c:pt idx="889">
                  <c:v>0</c:v>
                </c:pt>
                <c:pt idx="890">
                  <c:v>0</c:v>
                </c:pt>
                <c:pt idx="891">
                  <c:v>0</c:v>
                </c:pt>
                <c:pt idx="892">
                  <c:v>0</c:v>
                </c:pt>
                <c:pt idx="893">
                  <c:v>0</c:v>
                </c:pt>
                <c:pt idx="894">
                  <c:v>0</c:v>
                </c:pt>
                <c:pt idx="895">
                  <c:v>0</c:v>
                </c:pt>
                <c:pt idx="896">
                  <c:v>0</c:v>
                </c:pt>
                <c:pt idx="897">
                  <c:v>0</c:v>
                </c:pt>
                <c:pt idx="898">
                  <c:v>0</c:v>
                </c:pt>
                <c:pt idx="899">
                  <c:v>0</c:v>
                </c:pt>
                <c:pt idx="900">
                  <c:v>0</c:v>
                </c:pt>
                <c:pt idx="901">
                  <c:v>0</c:v>
                </c:pt>
                <c:pt idx="902">
                  <c:v>0</c:v>
                </c:pt>
                <c:pt idx="903">
                  <c:v>0</c:v>
                </c:pt>
                <c:pt idx="904">
                  <c:v>0</c:v>
                </c:pt>
                <c:pt idx="905">
                  <c:v>0</c:v>
                </c:pt>
                <c:pt idx="906">
                  <c:v>0</c:v>
                </c:pt>
                <c:pt idx="907">
                  <c:v>0</c:v>
                </c:pt>
                <c:pt idx="908">
                  <c:v>0</c:v>
                </c:pt>
                <c:pt idx="909">
                  <c:v>0</c:v>
                </c:pt>
                <c:pt idx="910">
                  <c:v>0</c:v>
                </c:pt>
                <c:pt idx="911">
                  <c:v>0</c:v>
                </c:pt>
                <c:pt idx="912">
                  <c:v>0</c:v>
                </c:pt>
                <c:pt idx="913">
                  <c:v>0</c:v>
                </c:pt>
                <c:pt idx="914">
                  <c:v>0</c:v>
                </c:pt>
                <c:pt idx="915">
                  <c:v>0</c:v>
                </c:pt>
                <c:pt idx="916">
                  <c:v>0</c:v>
                </c:pt>
                <c:pt idx="917">
                  <c:v>0</c:v>
                </c:pt>
                <c:pt idx="918">
                  <c:v>0</c:v>
                </c:pt>
                <c:pt idx="919">
                  <c:v>0</c:v>
                </c:pt>
                <c:pt idx="920">
                  <c:v>0</c:v>
                </c:pt>
                <c:pt idx="921">
                  <c:v>0</c:v>
                </c:pt>
                <c:pt idx="922">
                  <c:v>0</c:v>
                </c:pt>
                <c:pt idx="923">
                  <c:v>0</c:v>
                </c:pt>
                <c:pt idx="924">
                  <c:v>0</c:v>
                </c:pt>
                <c:pt idx="925">
                  <c:v>0</c:v>
                </c:pt>
                <c:pt idx="926">
                  <c:v>0</c:v>
                </c:pt>
                <c:pt idx="927">
                  <c:v>0</c:v>
                </c:pt>
                <c:pt idx="928">
                  <c:v>0</c:v>
                </c:pt>
                <c:pt idx="929">
                  <c:v>0</c:v>
                </c:pt>
                <c:pt idx="930">
                  <c:v>0</c:v>
                </c:pt>
                <c:pt idx="931">
                  <c:v>0</c:v>
                </c:pt>
                <c:pt idx="932">
                  <c:v>0</c:v>
                </c:pt>
                <c:pt idx="933">
                  <c:v>0</c:v>
                </c:pt>
                <c:pt idx="934">
                  <c:v>0</c:v>
                </c:pt>
                <c:pt idx="935">
                  <c:v>0</c:v>
                </c:pt>
                <c:pt idx="936">
                  <c:v>0</c:v>
                </c:pt>
                <c:pt idx="937">
                  <c:v>0</c:v>
                </c:pt>
                <c:pt idx="938">
                  <c:v>0</c:v>
                </c:pt>
                <c:pt idx="939">
                  <c:v>0</c:v>
                </c:pt>
                <c:pt idx="940">
                  <c:v>0</c:v>
                </c:pt>
                <c:pt idx="941">
                  <c:v>0</c:v>
                </c:pt>
                <c:pt idx="942">
                  <c:v>0</c:v>
                </c:pt>
                <c:pt idx="943">
                  <c:v>0</c:v>
                </c:pt>
                <c:pt idx="944">
                  <c:v>0</c:v>
                </c:pt>
                <c:pt idx="945">
                  <c:v>0</c:v>
                </c:pt>
                <c:pt idx="946">
                  <c:v>0</c:v>
                </c:pt>
                <c:pt idx="947">
                  <c:v>0</c:v>
                </c:pt>
                <c:pt idx="948">
                  <c:v>0</c:v>
                </c:pt>
                <c:pt idx="949">
                  <c:v>0</c:v>
                </c:pt>
                <c:pt idx="950">
                  <c:v>0</c:v>
                </c:pt>
                <c:pt idx="951">
                  <c:v>0</c:v>
                </c:pt>
                <c:pt idx="952">
                  <c:v>0</c:v>
                </c:pt>
                <c:pt idx="953">
                  <c:v>0</c:v>
                </c:pt>
                <c:pt idx="954">
                  <c:v>0</c:v>
                </c:pt>
                <c:pt idx="955">
                  <c:v>0</c:v>
                </c:pt>
                <c:pt idx="956">
                  <c:v>0</c:v>
                </c:pt>
                <c:pt idx="957">
                  <c:v>0</c:v>
                </c:pt>
                <c:pt idx="958">
                  <c:v>0</c:v>
                </c:pt>
                <c:pt idx="959">
                  <c:v>0</c:v>
                </c:pt>
                <c:pt idx="960">
                  <c:v>0</c:v>
                </c:pt>
                <c:pt idx="961">
                  <c:v>0</c:v>
                </c:pt>
                <c:pt idx="962">
                  <c:v>0</c:v>
                </c:pt>
                <c:pt idx="963">
                  <c:v>0</c:v>
                </c:pt>
                <c:pt idx="964">
                  <c:v>0</c:v>
                </c:pt>
                <c:pt idx="965">
                  <c:v>0</c:v>
                </c:pt>
                <c:pt idx="966">
                  <c:v>0</c:v>
                </c:pt>
                <c:pt idx="967">
                  <c:v>0</c:v>
                </c:pt>
                <c:pt idx="968">
                  <c:v>0</c:v>
                </c:pt>
                <c:pt idx="969">
                  <c:v>0</c:v>
                </c:pt>
                <c:pt idx="970">
                  <c:v>0</c:v>
                </c:pt>
                <c:pt idx="971">
                  <c:v>0</c:v>
                </c:pt>
                <c:pt idx="972">
                  <c:v>0</c:v>
                </c:pt>
                <c:pt idx="973">
                  <c:v>0</c:v>
                </c:pt>
                <c:pt idx="974">
                  <c:v>0</c:v>
                </c:pt>
                <c:pt idx="975">
                  <c:v>0</c:v>
                </c:pt>
                <c:pt idx="976">
                  <c:v>0</c:v>
                </c:pt>
                <c:pt idx="977">
                  <c:v>0</c:v>
                </c:pt>
                <c:pt idx="978">
                  <c:v>0</c:v>
                </c:pt>
                <c:pt idx="979">
                  <c:v>0</c:v>
                </c:pt>
                <c:pt idx="980">
                  <c:v>0</c:v>
                </c:pt>
                <c:pt idx="981">
                  <c:v>0</c:v>
                </c:pt>
                <c:pt idx="982">
                  <c:v>0</c:v>
                </c:pt>
                <c:pt idx="983">
                  <c:v>0</c:v>
                </c:pt>
                <c:pt idx="984">
                  <c:v>0</c:v>
                </c:pt>
                <c:pt idx="985">
                  <c:v>0</c:v>
                </c:pt>
                <c:pt idx="986">
                  <c:v>0</c:v>
                </c:pt>
                <c:pt idx="987">
                  <c:v>0</c:v>
                </c:pt>
                <c:pt idx="988">
                  <c:v>0</c:v>
                </c:pt>
                <c:pt idx="989">
                  <c:v>0</c:v>
                </c:pt>
                <c:pt idx="990">
                  <c:v>0</c:v>
                </c:pt>
                <c:pt idx="991">
                  <c:v>0</c:v>
                </c:pt>
                <c:pt idx="992">
                  <c:v>0</c:v>
                </c:pt>
                <c:pt idx="993">
                  <c:v>0</c:v>
                </c:pt>
                <c:pt idx="994">
                  <c:v>0</c:v>
                </c:pt>
                <c:pt idx="995">
                  <c:v>0</c:v>
                </c:pt>
                <c:pt idx="996">
                  <c:v>0</c:v>
                </c:pt>
                <c:pt idx="997">
                  <c:v>0</c:v>
                </c:pt>
                <c:pt idx="998">
                  <c:v>0</c:v>
                </c:pt>
                <c:pt idx="999">
                  <c:v>0</c:v>
                </c:pt>
                <c:pt idx="1000">
                  <c:v>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800F-4C2B-A902-A74DCA70A2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39002984"/>
        <c:axId val="2138966424"/>
      </c:scatterChart>
      <c:valAx>
        <c:axId val="2139002984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none"/>
        <c:minorTickMark val="none"/>
        <c:tickLblPos val="nextTo"/>
        <c:crossAx val="2138966424"/>
        <c:crosses val="autoZero"/>
        <c:crossBetween val="midCat"/>
      </c:valAx>
      <c:valAx>
        <c:axId val="2138966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3900298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>
        <c:manualLayout>
          <c:layoutTarget val="inner"/>
          <c:xMode val="edge"/>
          <c:yMode val="edge"/>
          <c:x val="1.47358268138463E-2"/>
          <c:y val="6.8055766944975907E-2"/>
          <c:w val="0.970528346372307"/>
          <c:h val="0.86866330013915505"/>
        </c:manualLayout>
      </c:layout>
      <c:scatterChart>
        <c:scatterStyle val="lineMarker"/>
        <c:varyColors val="0"/>
        <c:ser>
          <c:idx val="0"/>
          <c:order val="0"/>
          <c:tx>
            <c:strRef>
              <c:f>Foglio1!$B$1</c:f>
              <c:strCache>
                <c:ptCount val="1"/>
              </c:strCache>
            </c:strRef>
          </c:tx>
          <c:spPr>
            <a:ln w="63500" cap="rnd" cmpd="sng">
              <a:solidFill>
                <a:srgbClr val="C00000"/>
              </a:solidFill>
              <a:round/>
              <a:tailEnd type="none"/>
            </a:ln>
            <a:effectLst/>
          </c:spPr>
          <c:marker>
            <c:symbol val="circle"/>
            <c:size val="2"/>
            <c:spPr>
              <a:solidFill>
                <a:srgbClr val="C00000"/>
              </a:solidFill>
              <a:ln w="0" cmpd="sng">
                <a:solidFill>
                  <a:srgbClr val="C00000"/>
                </a:solidFill>
              </a:ln>
              <a:effectLst/>
            </c:spPr>
          </c:marker>
          <c:xVal>
            <c:numRef>
              <c:f>Foglio1!$A$2:$A$522</c:f>
              <c:numCache>
                <c:formatCode>General</c:formatCode>
                <c:ptCount val="521"/>
                <c:pt idx="0">
                  <c:v>-50</c:v>
                </c:pt>
                <c:pt idx="1">
                  <c:v>-49.75</c:v>
                </c:pt>
                <c:pt idx="2">
                  <c:v>-49.5</c:v>
                </c:pt>
                <c:pt idx="3">
                  <c:v>-49.25</c:v>
                </c:pt>
                <c:pt idx="4">
                  <c:v>-49</c:v>
                </c:pt>
                <c:pt idx="5">
                  <c:v>-48.75</c:v>
                </c:pt>
                <c:pt idx="6">
                  <c:v>-48.5</c:v>
                </c:pt>
                <c:pt idx="7">
                  <c:v>-48.25</c:v>
                </c:pt>
                <c:pt idx="8">
                  <c:v>-48</c:v>
                </c:pt>
                <c:pt idx="9">
                  <c:v>-47.75</c:v>
                </c:pt>
                <c:pt idx="10">
                  <c:v>-47.5</c:v>
                </c:pt>
                <c:pt idx="11">
                  <c:v>-47.25</c:v>
                </c:pt>
                <c:pt idx="12">
                  <c:v>-47</c:v>
                </c:pt>
                <c:pt idx="13">
                  <c:v>-46.75</c:v>
                </c:pt>
                <c:pt idx="14">
                  <c:v>-46.5</c:v>
                </c:pt>
                <c:pt idx="15">
                  <c:v>-46.25</c:v>
                </c:pt>
                <c:pt idx="16">
                  <c:v>-46</c:v>
                </c:pt>
                <c:pt idx="17">
                  <c:v>-45.75</c:v>
                </c:pt>
                <c:pt idx="18">
                  <c:v>-45.5</c:v>
                </c:pt>
                <c:pt idx="19">
                  <c:v>-45.25</c:v>
                </c:pt>
                <c:pt idx="20">
                  <c:v>-45</c:v>
                </c:pt>
                <c:pt idx="21">
                  <c:v>-44.75</c:v>
                </c:pt>
                <c:pt idx="22">
                  <c:v>-44.5</c:v>
                </c:pt>
                <c:pt idx="23">
                  <c:v>-44.25</c:v>
                </c:pt>
                <c:pt idx="24">
                  <c:v>-44</c:v>
                </c:pt>
                <c:pt idx="25">
                  <c:v>-43.75</c:v>
                </c:pt>
                <c:pt idx="26">
                  <c:v>-43.5</c:v>
                </c:pt>
                <c:pt idx="27">
                  <c:v>-43.25</c:v>
                </c:pt>
                <c:pt idx="28">
                  <c:v>-43</c:v>
                </c:pt>
                <c:pt idx="29">
                  <c:v>-42.75</c:v>
                </c:pt>
                <c:pt idx="30">
                  <c:v>-42.5</c:v>
                </c:pt>
                <c:pt idx="31">
                  <c:v>-42.25</c:v>
                </c:pt>
                <c:pt idx="32">
                  <c:v>-42</c:v>
                </c:pt>
                <c:pt idx="33">
                  <c:v>-41.75</c:v>
                </c:pt>
                <c:pt idx="34">
                  <c:v>-41.5</c:v>
                </c:pt>
                <c:pt idx="35">
                  <c:v>-41.25</c:v>
                </c:pt>
                <c:pt idx="36">
                  <c:v>-41</c:v>
                </c:pt>
                <c:pt idx="37">
                  <c:v>-40.75</c:v>
                </c:pt>
                <c:pt idx="38">
                  <c:v>-40.5</c:v>
                </c:pt>
                <c:pt idx="39">
                  <c:v>-40.25</c:v>
                </c:pt>
                <c:pt idx="40">
                  <c:v>-40</c:v>
                </c:pt>
                <c:pt idx="41">
                  <c:v>-39.75</c:v>
                </c:pt>
                <c:pt idx="42">
                  <c:v>-39.5</c:v>
                </c:pt>
                <c:pt idx="43">
                  <c:v>-39.25</c:v>
                </c:pt>
                <c:pt idx="44">
                  <c:v>-39</c:v>
                </c:pt>
                <c:pt idx="45">
                  <c:v>-38.75</c:v>
                </c:pt>
                <c:pt idx="46">
                  <c:v>-38.5</c:v>
                </c:pt>
                <c:pt idx="47">
                  <c:v>-38.25</c:v>
                </c:pt>
                <c:pt idx="48">
                  <c:v>-38</c:v>
                </c:pt>
                <c:pt idx="49">
                  <c:v>-37.75</c:v>
                </c:pt>
                <c:pt idx="50">
                  <c:v>-37.5</c:v>
                </c:pt>
                <c:pt idx="51">
                  <c:v>-37.25</c:v>
                </c:pt>
                <c:pt idx="52">
                  <c:v>-37</c:v>
                </c:pt>
                <c:pt idx="53">
                  <c:v>-36.75</c:v>
                </c:pt>
                <c:pt idx="54">
                  <c:v>-36.5</c:v>
                </c:pt>
                <c:pt idx="55">
                  <c:v>-36.25</c:v>
                </c:pt>
                <c:pt idx="56">
                  <c:v>-36</c:v>
                </c:pt>
                <c:pt idx="57">
                  <c:v>-35.75</c:v>
                </c:pt>
                <c:pt idx="58">
                  <c:v>-35.5</c:v>
                </c:pt>
                <c:pt idx="59">
                  <c:v>-35.25</c:v>
                </c:pt>
                <c:pt idx="60">
                  <c:v>-35</c:v>
                </c:pt>
                <c:pt idx="61">
                  <c:v>-34.75</c:v>
                </c:pt>
                <c:pt idx="62">
                  <c:v>-34.5</c:v>
                </c:pt>
                <c:pt idx="63">
                  <c:v>-34.25</c:v>
                </c:pt>
                <c:pt idx="64">
                  <c:v>-34</c:v>
                </c:pt>
                <c:pt idx="65">
                  <c:v>-33.75</c:v>
                </c:pt>
                <c:pt idx="66">
                  <c:v>-33.5</c:v>
                </c:pt>
                <c:pt idx="67">
                  <c:v>-33.25</c:v>
                </c:pt>
                <c:pt idx="68">
                  <c:v>-33</c:v>
                </c:pt>
                <c:pt idx="69">
                  <c:v>-32.75</c:v>
                </c:pt>
                <c:pt idx="70">
                  <c:v>-32.5</c:v>
                </c:pt>
                <c:pt idx="71">
                  <c:v>-32.25</c:v>
                </c:pt>
                <c:pt idx="72">
                  <c:v>-32</c:v>
                </c:pt>
                <c:pt idx="73">
                  <c:v>-31.75</c:v>
                </c:pt>
                <c:pt idx="74">
                  <c:v>-31.5</c:v>
                </c:pt>
                <c:pt idx="75">
                  <c:v>-31.25</c:v>
                </c:pt>
                <c:pt idx="76">
                  <c:v>-31</c:v>
                </c:pt>
                <c:pt idx="77">
                  <c:v>-30.75</c:v>
                </c:pt>
                <c:pt idx="78">
                  <c:v>-30.5</c:v>
                </c:pt>
                <c:pt idx="79">
                  <c:v>-30.25</c:v>
                </c:pt>
                <c:pt idx="80">
                  <c:v>-30</c:v>
                </c:pt>
                <c:pt idx="81">
                  <c:v>-29.75</c:v>
                </c:pt>
                <c:pt idx="82">
                  <c:v>-29.5</c:v>
                </c:pt>
                <c:pt idx="83">
                  <c:v>-29.25</c:v>
                </c:pt>
                <c:pt idx="84">
                  <c:v>-29</c:v>
                </c:pt>
                <c:pt idx="85">
                  <c:v>-28.75</c:v>
                </c:pt>
                <c:pt idx="86">
                  <c:v>-28.5</c:v>
                </c:pt>
                <c:pt idx="87">
                  <c:v>-28.25</c:v>
                </c:pt>
                <c:pt idx="88">
                  <c:v>-28</c:v>
                </c:pt>
                <c:pt idx="89">
                  <c:v>-27.75</c:v>
                </c:pt>
                <c:pt idx="90">
                  <c:v>-27.5</c:v>
                </c:pt>
                <c:pt idx="91">
                  <c:v>-27.25</c:v>
                </c:pt>
                <c:pt idx="92">
                  <c:v>-27</c:v>
                </c:pt>
                <c:pt idx="93">
                  <c:v>-26.75</c:v>
                </c:pt>
                <c:pt idx="94">
                  <c:v>-26.5</c:v>
                </c:pt>
                <c:pt idx="95">
                  <c:v>-26.25</c:v>
                </c:pt>
                <c:pt idx="96">
                  <c:v>-26</c:v>
                </c:pt>
                <c:pt idx="97">
                  <c:v>-25.75</c:v>
                </c:pt>
                <c:pt idx="98">
                  <c:v>-25.5</c:v>
                </c:pt>
                <c:pt idx="99">
                  <c:v>-25.25</c:v>
                </c:pt>
                <c:pt idx="100">
                  <c:v>-25</c:v>
                </c:pt>
                <c:pt idx="101">
                  <c:v>-24.75</c:v>
                </c:pt>
                <c:pt idx="102">
                  <c:v>-24.5</c:v>
                </c:pt>
                <c:pt idx="103">
                  <c:v>-24.25</c:v>
                </c:pt>
                <c:pt idx="104">
                  <c:v>-24</c:v>
                </c:pt>
                <c:pt idx="105">
                  <c:v>-23.75</c:v>
                </c:pt>
                <c:pt idx="106">
                  <c:v>-23.5</c:v>
                </c:pt>
                <c:pt idx="107">
                  <c:v>-23.25</c:v>
                </c:pt>
                <c:pt idx="108">
                  <c:v>-23</c:v>
                </c:pt>
                <c:pt idx="109">
                  <c:v>-22.75</c:v>
                </c:pt>
                <c:pt idx="110">
                  <c:v>-22.5</c:v>
                </c:pt>
                <c:pt idx="111">
                  <c:v>-22.25</c:v>
                </c:pt>
                <c:pt idx="112">
                  <c:v>-22</c:v>
                </c:pt>
                <c:pt idx="113">
                  <c:v>-21.75</c:v>
                </c:pt>
                <c:pt idx="114">
                  <c:v>-21.5</c:v>
                </c:pt>
                <c:pt idx="115">
                  <c:v>-21.25</c:v>
                </c:pt>
                <c:pt idx="116">
                  <c:v>-21</c:v>
                </c:pt>
                <c:pt idx="117">
                  <c:v>-20.75</c:v>
                </c:pt>
                <c:pt idx="118">
                  <c:v>-20.5</c:v>
                </c:pt>
                <c:pt idx="119">
                  <c:v>-20.25</c:v>
                </c:pt>
                <c:pt idx="120">
                  <c:v>-20</c:v>
                </c:pt>
                <c:pt idx="121">
                  <c:v>-19.75</c:v>
                </c:pt>
                <c:pt idx="122">
                  <c:v>-19.5</c:v>
                </c:pt>
                <c:pt idx="123">
                  <c:v>-19.25</c:v>
                </c:pt>
                <c:pt idx="124">
                  <c:v>-19</c:v>
                </c:pt>
                <c:pt idx="125">
                  <c:v>-18.75</c:v>
                </c:pt>
                <c:pt idx="126">
                  <c:v>-18.5</c:v>
                </c:pt>
                <c:pt idx="127">
                  <c:v>-18.25</c:v>
                </c:pt>
                <c:pt idx="128">
                  <c:v>-18</c:v>
                </c:pt>
                <c:pt idx="129">
                  <c:v>-17.75</c:v>
                </c:pt>
                <c:pt idx="130">
                  <c:v>-17.5</c:v>
                </c:pt>
                <c:pt idx="131">
                  <c:v>-17.25</c:v>
                </c:pt>
                <c:pt idx="132">
                  <c:v>-17</c:v>
                </c:pt>
                <c:pt idx="133">
                  <c:v>-16.75</c:v>
                </c:pt>
                <c:pt idx="134">
                  <c:v>-16.5</c:v>
                </c:pt>
                <c:pt idx="135">
                  <c:v>-16.25</c:v>
                </c:pt>
                <c:pt idx="136">
                  <c:v>-16</c:v>
                </c:pt>
                <c:pt idx="137">
                  <c:v>-15.75</c:v>
                </c:pt>
                <c:pt idx="138">
                  <c:v>-15.5</c:v>
                </c:pt>
                <c:pt idx="139">
                  <c:v>-15.25</c:v>
                </c:pt>
                <c:pt idx="140">
                  <c:v>-15</c:v>
                </c:pt>
                <c:pt idx="141">
                  <c:v>-14.75</c:v>
                </c:pt>
                <c:pt idx="142">
                  <c:v>-14.5</c:v>
                </c:pt>
                <c:pt idx="143">
                  <c:v>-14.25</c:v>
                </c:pt>
                <c:pt idx="144">
                  <c:v>-14</c:v>
                </c:pt>
                <c:pt idx="145">
                  <c:v>-13.75</c:v>
                </c:pt>
                <c:pt idx="146">
                  <c:v>-13.5</c:v>
                </c:pt>
                <c:pt idx="147">
                  <c:v>-13.25</c:v>
                </c:pt>
                <c:pt idx="148">
                  <c:v>-13</c:v>
                </c:pt>
                <c:pt idx="149">
                  <c:v>-12.75</c:v>
                </c:pt>
                <c:pt idx="150">
                  <c:v>-12.5</c:v>
                </c:pt>
                <c:pt idx="151">
                  <c:v>-12.25</c:v>
                </c:pt>
                <c:pt idx="152">
                  <c:v>-12</c:v>
                </c:pt>
                <c:pt idx="153">
                  <c:v>-11.75</c:v>
                </c:pt>
                <c:pt idx="154">
                  <c:v>-11.5</c:v>
                </c:pt>
                <c:pt idx="155">
                  <c:v>-11.25</c:v>
                </c:pt>
                <c:pt idx="156">
                  <c:v>-11</c:v>
                </c:pt>
                <c:pt idx="157">
                  <c:v>-10.75</c:v>
                </c:pt>
                <c:pt idx="158">
                  <c:v>-10.5</c:v>
                </c:pt>
                <c:pt idx="159">
                  <c:v>-10.25</c:v>
                </c:pt>
                <c:pt idx="160">
                  <c:v>-10</c:v>
                </c:pt>
                <c:pt idx="161">
                  <c:v>-9.75</c:v>
                </c:pt>
                <c:pt idx="162">
                  <c:v>-9.5</c:v>
                </c:pt>
                <c:pt idx="163">
                  <c:v>-9.25</c:v>
                </c:pt>
                <c:pt idx="164">
                  <c:v>-9</c:v>
                </c:pt>
                <c:pt idx="165">
                  <c:v>-8.75</c:v>
                </c:pt>
                <c:pt idx="166">
                  <c:v>-8.5</c:v>
                </c:pt>
                <c:pt idx="167">
                  <c:v>-8.25</c:v>
                </c:pt>
                <c:pt idx="168">
                  <c:v>-8</c:v>
                </c:pt>
                <c:pt idx="169">
                  <c:v>-7.75</c:v>
                </c:pt>
                <c:pt idx="170">
                  <c:v>-7.5</c:v>
                </c:pt>
                <c:pt idx="171">
                  <c:v>-7.25</c:v>
                </c:pt>
                <c:pt idx="172">
                  <c:v>-7</c:v>
                </c:pt>
                <c:pt idx="173">
                  <c:v>-6.75</c:v>
                </c:pt>
                <c:pt idx="174">
                  <c:v>-6.5</c:v>
                </c:pt>
                <c:pt idx="175">
                  <c:v>-6.25</c:v>
                </c:pt>
                <c:pt idx="176">
                  <c:v>-6</c:v>
                </c:pt>
                <c:pt idx="177">
                  <c:v>-5.75</c:v>
                </c:pt>
                <c:pt idx="178">
                  <c:v>-5.5</c:v>
                </c:pt>
                <c:pt idx="179">
                  <c:v>-5.25</c:v>
                </c:pt>
                <c:pt idx="180">
                  <c:v>-5</c:v>
                </c:pt>
                <c:pt idx="181">
                  <c:v>-4.75</c:v>
                </c:pt>
                <c:pt idx="182">
                  <c:v>-4.5</c:v>
                </c:pt>
                <c:pt idx="183">
                  <c:v>-4.25</c:v>
                </c:pt>
                <c:pt idx="184">
                  <c:v>-4</c:v>
                </c:pt>
                <c:pt idx="185">
                  <c:v>-3.75</c:v>
                </c:pt>
                <c:pt idx="186">
                  <c:v>-3.5</c:v>
                </c:pt>
                <c:pt idx="187">
                  <c:v>-3.25</c:v>
                </c:pt>
                <c:pt idx="188">
                  <c:v>-3</c:v>
                </c:pt>
                <c:pt idx="189">
                  <c:v>-2.75</c:v>
                </c:pt>
                <c:pt idx="190">
                  <c:v>-2.5</c:v>
                </c:pt>
                <c:pt idx="191">
                  <c:v>-2.25</c:v>
                </c:pt>
                <c:pt idx="192">
                  <c:v>-2</c:v>
                </c:pt>
                <c:pt idx="193">
                  <c:v>-1.75</c:v>
                </c:pt>
                <c:pt idx="194">
                  <c:v>-1.5</c:v>
                </c:pt>
                <c:pt idx="195">
                  <c:v>-1.25</c:v>
                </c:pt>
                <c:pt idx="196">
                  <c:v>-1</c:v>
                </c:pt>
                <c:pt idx="197">
                  <c:v>-0.75</c:v>
                </c:pt>
                <c:pt idx="198">
                  <c:v>-0.5</c:v>
                </c:pt>
                <c:pt idx="199">
                  <c:v>-0.25</c:v>
                </c:pt>
                <c:pt idx="200">
                  <c:v>0</c:v>
                </c:pt>
                <c:pt idx="201">
                  <c:v>0.25</c:v>
                </c:pt>
                <c:pt idx="202">
                  <c:v>0.5</c:v>
                </c:pt>
                <c:pt idx="203">
                  <c:v>0.75</c:v>
                </c:pt>
                <c:pt idx="204">
                  <c:v>1</c:v>
                </c:pt>
                <c:pt idx="205">
                  <c:v>1.25</c:v>
                </c:pt>
                <c:pt idx="206">
                  <c:v>1.5</c:v>
                </c:pt>
                <c:pt idx="207">
                  <c:v>1.75</c:v>
                </c:pt>
                <c:pt idx="208">
                  <c:v>2</c:v>
                </c:pt>
                <c:pt idx="209">
                  <c:v>2.25</c:v>
                </c:pt>
                <c:pt idx="210">
                  <c:v>2.5</c:v>
                </c:pt>
                <c:pt idx="211">
                  <c:v>2.75</c:v>
                </c:pt>
                <c:pt idx="212">
                  <c:v>3</c:v>
                </c:pt>
                <c:pt idx="213">
                  <c:v>3.25</c:v>
                </c:pt>
                <c:pt idx="214">
                  <c:v>3.5</c:v>
                </c:pt>
                <c:pt idx="215">
                  <c:v>3.75</c:v>
                </c:pt>
                <c:pt idx="216">
                  <c:v>4</c:v>
                </c:pt>
                <c:pt idx="217">
                  <c:v>4.25</c:v>
                </c:pt>
                <c:pt idx="218">
                  <c:v>4.5</c:v>
                </c:pt>
                <c:pt idx="219">
                  <c:v>4.75</c:v>
                </c:pt>
                <c:pt idx="220">
                  <c:v>5</c:v>
                </c:pt>
                <c:pt idx="221">
                  <c:v>5.25</c:v>
                </c:pt>
                <c:pt idx="222">
                  <c:v>5.5</c:v>
                </c:pt>
                <c:pt idx="223">
                  <c:v>5.75</c:v>
                </c:pt>
                <c:pt idx="224">
                  <c:v>6</c:v>
                </c:pt>
                <c:pt idx="225">
                  <c:v>6.25</c:v>
                </c:pt>
                <c:pt idx="226">
                  <c:v>6.5</c:v>
                </c:pt>
                <c:pt idx="227">
                  <c:v>6.75</c:v>
                </c:pt>
                <c:pt idx="228">
                  <c:v>7</c:v>
                </c:pt>
                <c:pt idx="229">
                  <c:v>7.25</c:v>
                </c:pt>
                <c:pt idx="230">
                  <c:v>7.5</c:v>
                </c:pt>
                <c:pt idx="231">
                  <c:v>7.75</c:v>
                </c:pt>
                <c:pt idx="232">
                  <c:v>8</c:v>
                </c:pt>
                <c:pt idx="233">
                  <c:v>8.25</c:v>
                </c:pt>
                <c:pt idx="234">
                  <c:v>8.5</c:v>
                </c:pt>
                <c:pt idx="235">
                  <c:v>8.75</c:v>
                </c:pt>
                <c:pt idx="236">
                  <c:v>9</c:v>
                </c:pt>
                <c:pt idx="237">
                  <c:v>9.25</c:v>
                </c:pt>
                <c:pt idx="238">
                  <c:v>9.5</c:v>
                </c:pt>
                <c:pt idx="239">
                  <c:v>9.75</c:v>
                </c:pt>
                <c:pt idx="240">
                  <c:v>10</c:v>
                </c:pt>
                <c:pt idx="241">
                  <c:v>10.25</c:v>
                </c:pt>
                <c:pt idx="242">
                  <c:v>10.5</c:v>
                </c:pt>
                <c:pt idx="243">
                  <c:v>10.75</c:v>
                </c:pt>
                <c:pt idx="244">
                  <c:v>11</c:v>
                </c:pt>
                <c:pt idx="245">
                  <c:v>11.25</c:v>
                </c:pt>
                <c:pt idx="246">
                  <c:v>11.5</c:v>
                </c:pt>
                <c:pt idx="247">
                  <c:v>11.75</c:v>
                </c:pt>
                <c:pt idx="248">
                  <c:v>12</c:v>
                </c:pt>
                <c:pt idx="249">
                  <c:v>12.25</c:v>
                </c:pt>
                <c:pt idx="250">
                  <c:v>12.5</c:v>
                </c:pt>
                <c:pt idx="251">
                  <c:v>12.75</c:v>
                </c:pt>
                <c:pt idx="252">
                  <c:v>13</c:v>
                </c:pt>
                <c:pt idx="253">
                  <c:v>13.25</c:v>
                </c:pt>
                <c:pt idx="254">
                  <c:v>13.5</c:v>
                </c:pt>
                <c:pt idx="255">
                  <c:v>13.75</c:v>
                </c:pt>
                <c:pt idx="256">
                  <c:v>14</c:v>
                </c:pt>
                <c:pt idx="257">
                  <c:v>14.25</c:v>
                </c:pt>
                <c:pt idx="258">
                  <c:v>14.5</c:v>
                </c:pt>
                <c:pt idx="259">
                  <c:v>14.75</c:v>
                </c:pt>
                <c:pt idx="260">
                  <c:v>15</c:v>
                </c:pt>
                <c:pt idx="261">
                  <c:v>15.25</c:v>
                </c:pt>
                <c:pt idx="262">
                  <c:v>15.5</c:v>
                </c:pt>
                <c:pt idx="263">
                  <c:v>15.75</c:v>
                </c:pt>
                <c:pt idx="264">
                  <c:v>16</c:v>
                </c:pt>
                <c:pt idx="265">
                  <c:v>16.25</c:v>
                </c:pt>
                <c:pt idx="266">
                  <c:v>16.5</c:v>
                </c:pt>
                <c:pt idx="267">
                  <c:v>16.75</c:v>
                </c:pt>
                <c:pt idx="268">
                  <c:v>17</c:v>
                </c:pt>
                <c:pt idx="269">
                  <c:v>17.25</c:v>
                </c:pt>
                <c:pt idx="270">
                  <c:v>17.5</c:v>
                </c:pt>
                <c:pt idx="271">
                  <c:v>17.75</c:v>
                </c:pt>
                <c:pt idx="272">
                  <c:v>18</c:v>
                </c:pt>
                <c:pt idx="273">
                  <c:v>18.25</c:v>
                </c:pt>
                <c:pt idx="274">
                  <c:v>18.5</c:v>
                </c:pt>
                <c:pt idx="275">
                  <c:v>18.75</c:v>
                </c:pt>
                <c:pt idx="276">
                  <c:v>19</c:v>
                </c:pt>
                <c:pt idx="277">
                  <c:v>19.25</c:v>
                </c:pt>
                <c:pt idx="278">
                  <c:v>19.5</c:v>
                </c:pt>
                <c:pt idx="279">
                  <c:v>19.75</c:v>
                </c:pt>
                <c:pt idx="280">
                  <c:v>20</c:v>
                </c:pt>
                <c:pt idx="281">
                  <c:v>20.25</c:v>
                </c:pt>
                <c:pt idx="282">
                  <c:v>20.5</c:v>
                </c:pt>
                <c:pt idx="283">
                  <c:v>20.75</c:v>
                </c:pt>
                <c:pt idx="284">
                  <c:v>21</c:v>
                </c:pt>
                <c:pt idx="285">
                  <c:v>21.25</c:v>
                </c:pt>
                <c:pt idx="286">
                  <c:v>21.5</c:v>
                </c:pt>
                <c:pt idx="287">
                  <c:v>21.75</c:v>
                </c:pt>
                <c:pt idx="288">
                  <c:v>22</c:v>
                </c:pt>
                <c:pt idx="289">
                  <c:v>22.25</c:v>
                </c:pt>
                <c:pt idx="290">
                  <c:v>22.5</c:v>
                </c:pt>
                <c:pt idx="291">
                  <c:v>22.75</c:v>
                </c:pt>
                <c:pt idx="292">
                  <c:v>23</c:v>
                </c:pt>
                <c:pt idx="293">
                  <c:v>23.25</c:v>
                </c:pt>
                <c:pt idx="294">
                  <c:v>23.5</c:v>
                </c:pt>
                <c:pt idx="295">
                  <c:v>23.75</c:v>
                </c:pt>
                <c:pt idx="296">
                  <c:v>24</c:v>
                </c:pt>
                <c:pt idx="297">
                  <c:v>24.25</c:v>
                </c:pt>
                <c:pt idx="298">
                  <c:v>24.5</c:v>
                </c:pt>
                <c:pt idx="299">
                  <c:v>24.75</c:v>
                </c:pt>
                <c:pt idx="300">
                  <c:v>25</c:v>
                </c:pt>
                <c:pt idx="301">
                  <c:v>25.25</c:v>
                </c:pt>
                <c:pt idx="302">
                  <c:v>25.5</c:v>
                </c:pt>
                <c:pt idx="303">
                  <c:v>25.75</c:v>
                </c:pt>
                <c:pt idx="304">
                  <c:v>26</c:v>
                </c:pt>
                <c:pt idx="305">
                  <c:v>26.25</c:v>
                </c:pt>
                <c:pt idx="306">
                  <c:v>26.5</c:v>
                </c:pt>
                <c:pt idx="307">
                  <c:v>26.75</c:v>
                </c:pt>
                <c:pt idx="308">
                  <c:v>27</c:v>
                </c:pt>
                <c:pt idx="309">
                  <c:v>27.25</c:v>
                </c:pt>
                <c:pt idx="310">
                  <c:v>27.5</c:v>
                </c:pt>
                <c:pt idx="311">
                  <c:v>27.75</c:v>
                </c:pt>
                <c:pt idx="312">
                  <c:v>28</c:v>
                </c:pt>
                <c:pt idx="313">
                  <c:v>28.25</c:v>
                </c:pt>
                <c:pt idx="314">
                  <c:v>28.5</c:v>
                </c:pt>
                <c:pt idx="315">
                  <c:v>28.75</c:v>
                </c:pt>
                <c:pt idx="316">
                  <c:v>29</c:v>
                </c:pt>
                <c:pt idx="317">
                  <c:v>29.25</c:v>
                </c:pt>
                <c:pt idx="318">
                  <c:v>29.5</c:v>
                </c:pt>
                <c:pt idx="319">
                  <c:v>29.75</c:v>
                </c:pt>
                <c:pt idx="320">
                  <c:v>30</c:v>
                </c:pt>
                <c:pt idx="321">
                  <c:v>30.25</c:v>
                </c:pt>
                <c:pt idx="322">
                  <c:v>30.5</c:v>
                </c:pt>
                <c:pt idx="323">
                  <c:v>30.75</c:v>
                </c:pt>
                <c:pt idx="324">
                  <c:v>31</c:v>
                </c:pt>
                <c:pt idx="325">
                  <c:v>31.25</c:v>
                </c:pt>
                <c:pt idx="326">
                  <c:v>31.5</c:v>
                </c:pt>
                <c:pt idx="327">
                  <c:v>31.75</c:v>
                </c:pt>
                <c:pt idx="328">
                  <c:v>32</c:v>
                </c:pt>
                <c:pt idx="329">
                  <c:v>32.25</c:v>
                </c:pt>
                <c:pt idx="330">
                  <c:v>32.5</c:v>
                </c:pt>
                <c:pt idx="331">
                  <c:v>32.75</c:v>
                </c:pt>
                <c:pt idx="332">
                  <c:v>33</c:v>
                </c:pt>
                <c:pt idx="333">
                  <c:v>33.25</c:v>
                </c:pt>
                <c:pt idx="334">
                  <c:v>33.5</c:v>
                </c:pt>
                <c:pt idx="335">
                  <c:v>33.75</c:v>
                </c:pt>
                <c:pt idx="336">
                  <c:v>34</c:v>
                </c:pt>
                <c:pt idx="337">
                  <c:v>34.25</c:v>
                </c:pt>
                <c:pt idx="338">
                  <c:v>34.5</c:v>
                </c:pt>
                <c:pt idx="339">
                  <c:v>34.75</c:v>
                </c:pt>
                <c:pt idx="340">
                  <c:v>35</c:v>
                </c:pt>
                <c:pt idx="341">
                  <c:v>35.25</c:v>
                </c:pt>
                <c:pt idx="342">
                  <c:v>35.5</c:v>
                </c:pt>
                <c:pt idx="343">
                  <c:v>35.75</c:v>
                </c:pt>
                <c:pt idx="344">
                  <c:v>36</c:v>
                </c:pt>
                <c:pt idx="345">
                  <c:v>36.25</c:v>
                </c:pt>
                <c:pt idx="346">
                  <c:v>36.5</c:v>
                </c:pt>
                <c:pt idx="347">
                  <c:v>36.75</c:v>
                </c:pt>
                <c:pt idx="348">
                  <c:v>37</c:v>
                </c:pt>
                <c:pt idx="349">
                  <c:v>37.25</c:v>
                </c:pt>
                <c:pt idx="350">
                  <c:v>37.5</c:v>
                </c:pt>
                <c:pt idx="351">
                  <c:v>37.75</c:v>
                </c:pt>
                <c:pt idx="352">
                  <c:v>38</c:v>
                </c:pt>
                <c:pt idx="353">
                  <c:v>38.25</c:v>
                </c:pt>
                <c:pt idx="354">
                  <c:v>38.5</c:v>
                </c:pt>
                <c:pt idx="355">
                  <c:v>38.75</c:v>
                </c:pt>
                <c:pt idx="356">
                  <c:v>39</c:v>
                </c:pt>
                <c:pt idx="357">
                  <c:v>39.25</c:v>
                </c:pt>
                <c:pt idx="358">
                  <c:v>39.5</c:v>
                </c:pt>
                <c:pt idx="359">
                  <c:v>39.75</c:v>
                </c:pt>
                <c:pt idx="360">
                  <c:v>40</c:v>
                </c:pt>
                <c:pt idx="361">
                  <c:v>40.25</c:v>
                </c:pt>
                <c:pt idx="362">
                  <c:v>40.5</c:v>
                </c:pt>
                <c:pt idx="363">
                  <c:v>40.75</c:v>
                </c:pt>
                <c:pt idx="364">
                  <c:v>41</c:v>
                </c:pt>
                <c:pt idx="365">
                  <c:v>41.25</c:v>
                </c:pt>
                <c:pt idx="366">
                  <c:v>41.5</c:v>
                </c:pt>
                <c:pt idx="367">
                  <c:v>41.75</c:v>
                </c:pt>
                <c:pt idx="368">
                  <c:v>42</c:v>
                </c:pt>
                <c:pt idx="369">
                  <c:v>42.25</c:v>
                </c:pt>
                <c:pt idx="370">
                  <c:v>42.5</c:v>
                </c:pt>
                <c:pt idx="371">
                  <c:v>42.75</c:v>
                </c:pt>
                <c:pt idx="372">
                  <c:v>43</c:v>
                </c:pt>
                <c:pt idx="373">
                  <c:v>43.25</c:v>
                </c:pt>
                <c:pt idx="374">
                  <c:v>43.5</c:v>
                </c:pt>
                <c:pt idx="375">
                  <c:v>43.75</c:v>
                </c:pt>
                <c:pt idx="376">
                  <c:v>44</c:v>
                </c:pt>
                <c:pt idx="377">
                  <c:v>44.25</c:v>
                </c:pt>
                <c:pt idx="378">
                  <c:v>44.5</c:v>
                </c:pt>
                <c:pt idx="379">
                  <c:v>44.75</c:v>
                </c:pt>
                <c:pt idx="380">
                  <c:v>45</c:v>
                </c:pt>
                <c:pt idx="381">
                  <c:v>45.25</c:v>
                </c:pt>
                <c:pt idx="382">
                  <c:v>45.5</c:v>
                </c:pt>
                <c:pt idx="383">
                  <c:v>45.75</c:v>
                </c:pt>
                <c:pt idx="384">
                  <c:v>46</c:v>
                </c:pt>
                <c:pt idx="385">
                  <c:v>46.25</c:v>
                </c:pt>
                <c:pt idx="386">
                  <c:v>46.5</c:v>
                </c:pt>
                <c:pt idx="387">
                  <c:v>46.75</c:v>
                </c:pt>
                <c:pt idx="388">
                  <c:v>47</c:v>
                </c:pt>
                <c:pt idx="389">
                  <c:v>47.25</c:v>
                </c:pt>
                <c:pt idx="390">
                  <c:v>47.5</c:v>
                </c:pt>
                <c:pt idx="391">
                  <c:v>47.75</c:v>
                </c:pt>
                <c:pt idx="392">
                  <c:v>48</c:v>
                </c:pt>
                <c:pt idx="393">
                  <c:v>48.25</c:v>
                </c:pt>
                <c:pt idx="394">
                  <c:v>48.5</c:v>
                </c:pt>
                <c:pt idx="395">
                  <c:v>48.75</c:v>
                </c:pt>
                <c:pt idx="396">
                  <c:v>49</c:v>
                </c:pt>
                <c:pt idx="397">
                  <c:v>49.25</c:v>
                </c:pt>
                <c:pt idx="398">
                  <c:v>49.5</c:v>
                </c:pt>
                <c:pt idx="399">
                  <c:v>49.75</c:v>
                </c:pt>
                <c:pt idx="400">
                  <c:v>50</c:v>
                </c:pt>
                <c:pt idx="401">
                  <c:v>50.25</c:v>
                </c:pt>
                <c:pt idx="402">
                  <c:v>50.5</c:v>
                </c:pt>
                <c:pt idx="403">
                  <c:v>50.75</c:v>
                </c:pt>
                <c:pt idx="404">
                  <c:v>51</c:v>
                </c:pt>
                <c:pt idx="405">
                  <c:v>51.25</c:v>
                </c:pt>
                <c:pt idx="406">
                  <c:v>51.5</c:v>
                </c:pt>
                <c:pt idx="407">
                  <c:v>51.75</c:v>
                </c:pt>
                <c:pt idx="408">
                  <c:v>52</c:v>
                </c:pt>
                <c:pt idx="409">
                  <c:v>52.25</c:v>
                </c:pt>
                <c:pt idx="410">
                  <c:v>52.5</c:v>
                </c:pt>
                <c:pt idx="411">
                  <c:v>52.75</c:v>
                </c:pt>
                <c:pt idx="412">
                  <c:v>53</c:v>
                </c:pt>
                <c:pt idx="413">
                  <c:v>53.25</c:v>
                </c:pt>
                <c:pt idx="414">
                  <c:v>53.5</c:v>
                </c:pt>
                <c:pt idx="415">
                  <c:v>53.75</c:v>
                </c:pt>
                <c:pt idx="416">
                  <c:v>54</c:v>
                </c:pt>
                <c:pt idx="417">
                  <c:v>54.25</c:v>
                </c:pt>
                <c:pt idx="418">
                  <c:v>54.5</c:v>
                </c:pt>
                <c:pt idx="419">
                  <c:v>54.75</c:v>
                </c:pt>
                <c:pt idx="420">
                  <c:v>55</c:v>
                </c:pt>
                <c:pt idx="421">
                  <c:v>55.25</c:v>
                </c:pt>
                <c:pt idx="422">
                  <c:v>55.5</c:v>
                </c:pt>
                <c:pt idx="423">
                  <c:v>55.75</c:v>
                </c:pt>
                <c:pt idx="424">
                  <c:v>56</c:v>
                </c:pt>
                <c:pt idx="425">
                  <c:v>56.25</c:v>
                </c:pt>
                <c:pt idx="426">
                  <c:v>56.5</c:v>
                </c:pt>
                <c:pt idx="427">
                  <c:v>56.75</c:v>
                </c:pt>
                <c:pt idx="428">
                  <c:v>57</c:v>
                </c:pt>
                <c:pt idx="429">
                  <c:v>57.25</c:v>
                </c:pt>
                <c:pt idx="430">
                  <c:v>57.5</c:v>
                </c:pt>
                <c:pt idx="431">
                  <c:v>57.75</c:v>
                </c:pt>
                <c:pt idx="432">
                  <c:v>58</c:v>
                </c:pt>
                <c:pt idx="433">
                  <c:v>58.25</c:v>
                </c:pt>
                <c:pt idx="434">
                  <c:v>58.5</c:v>
                </c:pt>
                <c:pt idx="435">
                  <c:v>58.75</c:v>
                </c:pt>
                <c:pt idx="436">
                  <c:v>59</c:v>
                </c:pt>
                <c:pt idx="437">
                  <c:v>59.25</c:v>
                </c:pt>
                <c:pt idx="438">
                  <c:v>59.5</c:v>
                </c:pt>
                <c:pt idx="439">
                  <c:v>59.75</c:v>
                </c:pt>
                <c:pt idx="440">
                  <c:v>60</c:v>
                </c:pt>
                <c:pt idx="441">
                  <c:v>60.25</c:v>
                </c:pt>
                <c:pt idx="442">
                  <c:v>60.5</c:v>
                </c:pt>
                <c:pt idx="443">
                  <c:v>60.75</c:v>
                </c:pt>
                <c:pt idx="444">
                  <c:v>61</c:v>
                </c:pt>
                <c:pt idx="445">
                  <c:v>61.25</c:v>
                </c:pt>
                <c:pt idx="446">
                  <c:v>61.5</c:v>
                </c:pt>
                <c:pt idx="447">
                  <c:v>61.75</c:v>
                </c:pt>
                <c:pt idx="448">
                  <c:v>62</c:v>
                </c:pt>
                <c:pt idx="449">
                  <c:v>62.25</c:v>
                </c:pt>
                <c:pt idx="450">
                  <c:v>62.5</c:v>
                </c:pt>
                <c:pt idx="451">
                  <c:v>62.75</c:v>
                </c:pt>
                <c:pt idx="452">
                  <c:v>63</c:v>
                </c:pt>
                <c:pt idx="453">
                  <c:v>63.25</c:v>
                </c:pt>
                <c:pt idx="454">
                  <c:v>63.5</c:v>
                </c:pt>
                <c:pt idx="455">
                  <c:v>63.75</c:v>
                </c:pt>
                <c:pt idx="456">
                  <c:v>64</c:v>
                </c:pt>
                <c:pt idx="457">
                  <c:v>64.25</c:v>
                </c:pt>
                <c:pt idx="458">
                  <c:v>64.5</c:v>
                </c:pt>
                <c:pt idx="459">
                  <c:v>64.75</c:v>
                </c:pt>
                <c:pt idx="460">
                  <c:v>65</c:v>
                </c:pt>
                <c:pt idx="461">
                  <c:v>65.25</c:v>
                </c:pt>
                <c:pt idx="462">
                  <c:v>65.5</c:v>
                </c:pt>
                <c:pt idx="463">
                  <c:v>65.75</c:v>
                </c:pt>
                <c:pt idx="464">
                  <c:v>66</c:v>
                </c:pt>
                <c:pt idx="465">
                  <c:v>66.25</c:v>
                </c:pt>
                <c:pt idx="466">
                  <c:v>66.5</c:v>
                </c:pt>
                <c:pt idx="467">
                  <c:v>66.75</c:v>
                </c:pt>
                <c:pt idx="468">
                  <c:v>67</c:v>
                </c:pt>
                <c:pt idx="469">
                  <c:v>67.25</c:v>
                </c:pt>
                <c:pt idx="470">
                  <c:v>67.5</c:v>
                </c:pt>
                <c:pt idx="471">
                  <c:v>67.75</c:v>
                </c:pt>
                <c:pt idx="472">
                  <c:v>68</c:v>
                </c:pt>
                <c:pt idx="473">
                  <c:v>68.25</c:v>
                </c:pt>
                <c:pt idx="474">
                  <c:v>68.5</c:v>
                </c:pt>
                <c:pt idx="475">
                  <c:v>68.75</c:v>
                </c:pt>
                <c:pt idx="476">
                  <c:v>69</c:v>
                </c:pt>
                <c:pt idx="477">
                  <c:v>69.25</c:v>
                </c:pt>
                <c:pt idx="478">
                  <c:v>69.5</c:v>
                </c:pt>
                <c:pt idx="479">
                  <c:v>69.75</c:v>
                </c:pt>
                <c:pt idx="480">
                  <c:v>70</c:v>
                </c:pt>
                <c:pt idx="481">
                  <c:v>70.25</c:v>
                </c:pt>
                <c:pt idx="482">
                  <c:v>70.5</c:v>
                </c:pt>
                <c:pt idx="483">
                  <c:v>70.75</c:v>
                </c:pt>
                <c:pt idx="484">
                  <c:v>71</c:v>
                </c:pt>
                <c:pt idx="485">
                  <c:v>71.25</c:v>
                </c:pt>
                <c:pt idx="486">
                  <c:v>71.5</c:v>
                </c:pt>
                <c:pt idx="487">
                  <c:v>71.75</c:v>
                </c:pt>
                <c:pt idx="488">
                  <c:v>72</c:v>
                </c:pt>
                <c:pt idx="489">
                  <c:v>72.25</c:v>
                </c:pt>
                <c:pt idx="490">
                  <c:v>72.5</c:v>
                </c:pt>
                <c:pt idx="491">
                  <c:v>72.75</c:v>
                </c:pt>
                <c:pt idx="492">
                  <c:v>73</c:v>
                </c:pt>
                <c:pt idx="493">
                  <c:v>73.25</c:v>
                </c:pt>
                <c:pt idx="494">
                  <c:v>73.5</c:v>
                </c:pt>
                <c:pt idx="495">
                  <c:v>73.75</c:v>
                </c:pt>
                <c:pt idx="496">
                  <c:v>74</c:v>
                </c:pt>
                <c:pt idx="497">
                  <c:v>74.25</c:v>
                </c:pt>
                <c:pt idx="498">
                  <c:v>74.5</c:v>
                </c:pt>
                <c:pt idx="499">
                  <c:v>74.75</c:v>
                </c:pt>
                <c:pt idx="500">
                  <c:v>75</c:v>
                </c:pt>
                <c:pt idx="501">
                  <c:v>75.25</c:v>
                </c:pt>
                <c:pt idx="502">
                  <c:v>75.5</c:v>
                </c:pt>
                <c:pt idx="503">
                  <c:v>75.75</c:v>
                </c:pt>
                <c:pt idx="504">
                  <c:v>76</c:v>
                </c:pt>
                <c:pt idx="505">
                  <c:v>76.25</c:v>
                </c:pt>
                <c:pt idx="506">
                  <c:v>76.5</c:v>
                </c:pt>
                <c:pt idx="507">
                  <c:v>76.75</c:v>
                </c:pt>
                <c:pt idx="508">
                  <c:v>77</c:v>
                </c:pt>
                <c:pt idx="509">
                  <c:v>77.25</c:v>
                </c:pt>
                <c:pt idx="510">
                  <c:v>77.5</c:v>
                </c:pt>
                <c:pt idx="511">
                  <c:v>77.75</c:v>
                </c:pt>
                <c:pt idx="512">
                  <c:v>78</c:v>
                </c:pt>
                <c:pt idx="513">
                  <c:v>78.25</c:v>
                </c:pt>
                <c:pt idx="514">
                  <c:v>78.5</c:v>
                </c:pt>
                <c:pt idx="515">
                  <c:v>78.75</c:v>
                </c:pt>
                <c:pt idx="516">
                  <c:v>79</c:v>
                </c:pt>
                <c:pt idx="517">
                  <c:v>79.25</c:v>
                </c:pt>
                <c:pt idx="518">
                  <c:v>79.5</c:v>
                </c:pt>
                <c:pt idx="519">
                  <c:v>79.75</c:v>
                </c:pt>
                <c:pt idx="520">
                  <c:v>80</c:v>
                </c:pt>
              </c:numCache>
            </c:numRef>
          </c:xVal>
          <c:yVal>
            <c:numRef>
              <c:f>Foglio1!$B$2:$B$522</c:f>
              <c:numCache>
                <c:formatCode>General</c:formatCode>
                <c:ptCount val="521"/>
                <c:pt idx="0">
                  <c:v>-125000</c:v>
                </c:pt>
                <c:pt idx="1">
                  <c:v>-123134.359375</c:v>
                </c:pt>
                <c:pt idx="2">
                  <c:v>-121287.375</c:v>
                </c:pt>
                <c:pt idx="3">
                  <c:v>-119458.953125</c:v>
                </c:pt>
                <c:pt idx="4">
                  <c:v>-117649</c:v>
                </c:pt>
                <c:pt idx="5">
                  <c:v>-115857.421875</c:v>
                </c:pt>
                <c:pt idx="6">
                  <c:v>-114084.125</c:v>
                </c:pt>
                <c:pt idx="7">
                  <c:v>-112329.015625</c:v>
                </c:pt>
                <c:pt idx="8">
                  <c:v>-110592</c:v>
                </c:pt>
                <c:pt idx="9">
                  <c:v>-108872.984375</c:v>
                </c:pt>
                <c:pt idx="10">
                  <c:v>-107171.875</c:v>
                </c:pt>
                <c:pt idx="11">
                  <c:v>-105488.578125</c:v>
                </c:pt>
                <c:pt idx="12">
                  <c:v>-103823</c:v>
                </c:pt>
                <c:pt idx="13">
                  <c:v>-102175.046875</c:v>
                </c:pt>
                <c:pt idx="14">
                  <c:v>-100544.625</c:v>
                </c:pt>
                <c:pt idx="15">
                  <c:v>-98931.640625</c:v>
                </c:pt>
                <c:pt idx="16">
                  <c:v>-97336</c:v>
                </c:pt>
                <c:pt idx="17">
                  <c:v>-95757.609375</c:v>
                </c:pt>
                <c:pt idx="18">
                  <c:v>-94196.375</c:v>
                </c:pt>
                <c:pt idx="19">
                  <c:v>-92652.203125</c:v>
                </c:pt>
                <c:pt idx="20">
                  <c:v>-91125</c:v>
                </c:pt>
                <c:pt idx="21">
                  <c:v>-89614.671875</c:v>
                </c:pt>
                <c:pt idx="22">
                  <c:v>-88121.125</c:v>
                </c:pt>
                <c:pt idx="23">
                  <c:v>-86644.265625</c:v>
                </c:pt>
                <c:pt idx="24">
                  <c:v>-85184</c:v>
                </c:pt>
                <c:pt idx="25">
                  <c:v>-83740.234374999985</c:v>
                </c:pt>
                <c:pt idx="26">
                  <c:v>-82312.875</c:v>
                </c:pt>
                <c:pt idx="27">
                  <c:v>-80901.828125</c:v>
                </c:pt>
                <c:pt idx="28">
                  <c:v>-79507</c:v>
                </c:pt>
                <c:pt idx="29">
                  <c:v>-78128.296874999171</c:v>
                </c:pt>
                <c:pt idx="30">
                  <c:v>-76765.625</c:v>
                </c:pt>
                <c:pt idx="31">
                  <c:v>-75418.890625</c:v>
                </c:pt>
                <c:pt idx="32">
                  <c:v>-74088</c:v>
                </c:pt>
                <c:pt idx="33">
                  <c:v>-72772.859375</c:v>
                </c:pt>
                <c:pt idx="34">
                  <c:v>-71473.375</c:v>
                </c:pt>
                <c:pt idx="35">
                  <c:v>-70189.453125</c:v>
                </c:pt>
                <c:pt idx="36">
                  <c:v>-68921</c:v>
                </c:pt>
                <c:pt idx="37">
                  <c:v>-67667.921874999985</c:v>
                </c:pt>
                <c:pt idx="38">
                  <c:v>-66430.125</c:v>
                </c:pt>
                <c:pt idx="39">
                  <c:v>-65207.515625</c:v>
                </c:pt>
                <c:pt idx="40">
                  <c:v>-64000</c:v>
                </c:pt>
                <c:pt idx="41">
                  <c:v>-62807.484375</c:v>
                </c:pt>
                <c:pt idx="42">
                  <c:v>-61629.875</c:v>
                </c:pt>
                <c:pt idx="43">
                  <c:v>-60467.078125</c:v>
                </c:pt>
                <c:pt idx="44">
                  <c:v>-59319</c:v>
                </c:pt>
                <c:pt idx="45">
                  <c:v>-58185.546875</c:v>
                </c:pt>
                <c:pt idx="46">
                  <c:v>-57066.625</c:v>
                </c:pt>
                <c:pt idx="47">
                  <c:v>-55962.140625</c:v>
                </c:pt>
                <c:pt idx="48">
                  <c:v>-54872</c:v>
                </c:pt>
                <c:pt idx="49">
                  <c:v>-53796.109375</c:v>
                </c:pt>
                <c:pt idx="50">
                  <c:v>-52734.375</c:v>
                </c:pt>
                <c:pt idx="51">
                  <c:v>-51686.703124999993</c:v>
                </c:pt>
                <c:pt idx="52">
                  <c:v>-50653</c:v>
                </c:pt>
                <c:pt idx="53">
                  <c:v>-49633.171875</c:v>
                </c:pt>
                <c:pt idx="54">
                  <c:v>-48627.125</c:v>
                </c:pt>
                <c:pt idx="55">
                  <c:v>-47634.765624999993</c:v>
                </c:pt>
                <c:pt idx="56">
                  <c:v>-46656</c:v>
                </c:pt>
                <c:pt idx="57">
                  <c:v>-45690.734375</c:v>
                </c:pt>
                <c:pt idx="58">
                  <c:v>-44738.875</c:v>
                </c:pt>
                <c:pt idx="59">
                  <c:v>-43800.328125</c:v>
                </c:pt>
                <c:pt idx="60">
                  <c:v>-42875</c:v>
                </c:pt>
                <c:pt idx="61">
                  <c:v>-41962.796875</c:v>
                </c:pt>
                <c:pt idx="62">
                  <c:v>-41063.625</c:v>
                </c:pt>
                <c:pt idx="63">
                  <c:v>-40177.390625</c:v>
                </c:pt>
                <c:pt idx="64">
                  <c:v>-39304</c:v>
                </c:pt>
                <c:pt idx="65">
                  <c:v>-38443.359375</c:v>
                </c:pt>
                <c:pt idx="66">
                  <c:v>-37595.375</c:v>
                </c:pt>
                <c:pt idx="67">
                  <c:v>-36759.953125</c:v>
                </c:pt>
                <c:pt idx="68">
                  <c:v>-35937</c:v>
                </c:pt>
                <c:pt idx="69">
                  <c:v>-35126.421875</c:v>
                </c:pt>
                <c:pt idx="70">
                  <c:v>-34328.125</c:v>
                </c:pt>
                <c:pt idx="71">
                  <c:v>-33542.015625</c:v>
                </c:pt>
                <c:pt idx="72">
                  <c:v>-32768</c:v>
                </c:pt>
                <c:pt idx="73">
                  <c:v>-32005.984375</c:v>
                </c:pt>
                <c:pt idx="74">
                  <c:v>-31255.875</c:v>
                </c:pt>
                <c:pt idx="75">
                  <c:v>-30517.578125</c:v>
                </c:pt>
                <c:pt idx="76">
                  <c:v>-29791</c:v>
                </c:pt>
                <c:pt idx="77">
                  <c:v>-29076.046875</c:v>
                </c:pt>
                <c:pt idx="78">
                  <c:v>-28372.625</c:v>
                </c:pt>
                <c:pt idx="79">
                  <c:v>-27680.640625</c:v>
                </c:pt>
                <c:pt idx="80">
                  <c:v>-27000</c:v>
                </c:pt>
                <c:pt idx="81">
                  <c:v>-26330.609375</c:v>
                </c:pt>
                <c:pt idx="82">
                  <c:v>-25672.375</c:v>
                </c:pt>
                <c:pt idx="83">
                  <c:v>-25025.203125</c:v>
                </c:pt>
                <c:pt idx="84">
                  <c:v>-24389</c:v>
                </c:pt>
                <c:pt idx="85">
                  <c:v>-23763.671875</c:v>
                </c:pt>
                <c:pt idx="86">
                  <c:v>-23149.125</c:v>
                </c:pt>
                <c:pt idx="87">
                  <c:v>-22545.265625</c:v>
                </c:pt>
                <c:pt idx="88">
                  <c:v>-21952</c:v>
                </c:pt>
                <c:pt idx="89">
                  <c:v>-21369.234375</c:v>
                </c:pt>
                <c:pt idx="90">
                  <c:v>-20796.875</c:v>
                </c:pt>
                <c:pt idx="91">
                  <c:v>-20234.828125</c:v>
                </c:pt>
                <c:pt idx="92">
                  <c:v>-19683</c:v>
                </c:pt>
                <c:pt idx="93">
                  <c:v>-19141.296875</c:v>
                </c:pt>
                <c:pt idx="94">
                  <c:v>-18609.625</c:v>
                </c:pt>
                <c:pt idx="95">
                  <c:v>-18087.890625</c:v>
                </c:pt>
                <c:pt idx="96">
                  <c:v>-17576</c:v>
                </c:pt>
                <c:pt idx="97">
                  <c:v>-17073.859375</c:v>
                </c:pt>
                <c:pt idx="98">
                  <c:v>-16581.375</c:v>
                </c:pt>
                <c:pt idx="99">
                  <c:v>-16098.453125</c:v>
                </c:pt>
                <c:pt idx="100">
                  <c:v>-15625</c:v>
                </c:pt>
                <c:pt idx="101">
                  <c:v>-15160.921875</c:v>
                </c:pt>
                <c:pt idx="102">
                  <c:v>-14706.125</c:v>
                </c:pt>
                <c:pt idx="103">
                  <c:v>-14260.515625</c:v>
                </c:pt>
                <c:pt idx="104">
                  <c:v>-13824</c:v>
                </c:pt>
                <c:pt idx="105">
                  <c:v>-13396.484375</c:v>
                </c:pt>
                <c:pt idx="106">
                  <c:v>-12977.875</c:v>
                </c:pt>
                <c:pt idx="107">
                  <c:v>-12568.078125</c:v>
                </c:pt>
                <c:pt idx="108">
                  <c:v>-12167</c:v>
                </c:pt>
                <c:pt idx="109">
                  <c:v>-11774.546875</c:v>
                </c:pt>
                <c:pt idx="110">
                  <c:v>-11390.625</c:v>
                </c:pt>
                <c:pt idx="111">
                  <c:v>-11015.140625</c:v>
                </c:pt>
                <c:pt idx="112">
                  <c:v>-10648</c:v>
                </c:pt>
                <c:pt idx="113">
                  <c:v>-10289.109375</c:v>
                </c:pt>
                <c:pt idx="114">
                  <c:v>-9938.3749999999181</c:v>
                </c:pt>
                <c:pt idx="115">
                  <c:v>-9595.703125</c:v>
                </c:pt>
                <c:pt idx="116">
                  <c:v>-9261</c:v>
                </c:pt>
                <c:pt idx="117">
                  <c:v>-8934.171875</c:v>
                </c:pt>
                <c:pt idx="118">
                  <c:v>-8615.125</c:v>
                </c:pt>
                <c:pt idx="119">
                  <c:v>-8303.7656249999181</c:v>
                </c:pt>
                <c:pt idx="120">
                  <c:v>-8000</c:v>
                </c:pt>
                <c:pt idx="121">
                  <c:v>-7703.734375</c:v>
                </c:pt>
                <c:pt idx="122">
                  <c:v>-7414.875</c:v>
                </c:pt>
                <c:pt idx="123">
                  <c:v>-7133.328125</c:v>
                </c:pt>
                <c:pt idx="124">
                  <c:v>-6859</c:v>
                </c:pt>
                <c:pt idx="125">
                  <c:v>-6591.796875</c:v>
                </c:pt>
                <c:pt idx="126">
                  <c:v>-6331.625</c:v>
                </c:pt>
                <c:pt idx="127">
                  <c:v>-6078.390625</c:v>
                </c:pt>
                <c:pt idx="128">
                  <c:v>-5832</c:v>
                </c:pt>
                <c:pt idx="129">
                  <c:v>-5592.359375</c:v>
                </c:pt>
                <c:pt idx="130">
                  <c:v>-5359.375</c:v>
                </c:pt>
                <c:pt idx="131">
                  <c:v>-5132.953125</c:v>
                </c:pt>
                <c:pt idx="132">
                  <c:v>-4913</c:v>
                </c:pt>
                <c:pt idx="133">
                  <c:v>-4699.421875</c:v>
                </c:pt>
                <c:pt idx="134">
                  <c:v>-4492.125</c:v>
                </c:pt>
                <c:pt idx="135">
                  <c:v>-4291.015625</c:v>
                </c:pt>
                <c:pt idx="136">
                  <c:v>-4096</c:v>
                </c:pt>
                <c:pt idx="137">
                  <c:v>-3906.984375</c:v>
                </c:pt>
                <c:pt idx="138">
                  <c:v>-3723.875</c:v>
                </c:pt>
                <c:pt idx="139">
                  <c:v>-3546.578125</c:v>
                </c:pt>
                <c:pt idx="140">
                  <c:v>-3375</c:v>
                </c:pt>
                <c:pt idx="141">
                  <c:v>-3209.046875</c:v>
                </c:pt>
                <c:pt idx="142">
                  <c:v>-3048.625</c:v>
                </c:pt>
                <c:pt idx="143">
                  <c:v>-2893.640625</c:v>
                </c:pt>
                <c:pt idx="144">
                  <c:v>-2744</c:v>
                </c:pt>
                <c:pt idx="145">
                  <c:v>-2599.609375</c:v>
                </c:pt>
                <c:pt idx="146">
                  <c:v>-2460.375</c:v>
                </c:pt>
                <c:pt idx="147">
                  <c:v>-2326.203125</c:v>
                </c:pt>
                <c:pt idx="148">
                  <c:v>-2197</c:v>
                </c:pt>
                <c:pt idx="149">
                  <c:v>-2072.671875</c:v>
                </c:pt>
                <c:pt idx="150">
                  <c:v>-1953.125</c:v>
                </c:pt>
                <c:pt idx="151">
                  <c:v>-1838.265625</c:v>
                </c:pt>
                <c:pt idx="152">
                  <c:v>-1728</c:v>
                </c:pt>
                <c:pt idx="153">
                  <c:v>-1622.234375</c:v>
                </c:pt>
                <c:pt idx="154">
                  <c:v>-1520.875</c:v>
                </c:pt>
                <c:pt idx="155">
                  <c:v>-1423.828125</c:v>
                </c:pt>
                <c:pt idx="156">
                  <c:v>-1331</c:v>
                </c:pt>
                <c:pt idx="157">
                  <c:v>-1242.296875</c:v>
                </c:pt>
                <c:pt idx="158">
                  <c:v>-1157.625</c:v>
                </c:pt>
                <c:pt idx="159">
                  <c:v>-1076.890625</c:v>
                </c:pt>
                <c:pt idx="160">
                  <c:v>-1000</c:v>
                </c:pt>
                <c:pt idx="161">
                  <c:v>-926.859375</c:v>
                </c:pt>
                <c:pt idx="162">
                  <c:v>-857.375</c:v>
                </c:pt>
                <c:pt idx="163">
                  <c:v>-791.45312499999739</c:v>
                </c:pt>
                <c:pt idx="164">
                  <c:v>-729</c:v>
                </c:pt>
                <c:pt idx="165">
                  <c:v>-669.921875</c:v>
                </c:pt>
                <c:pt idx="166">
                  <c:v>-614.125</c:v>
                </c:pt>
                <c:pt idx="167">
                  <c:v>-561.51562499999739</c:v>
                </c:pt>
                <c:pt idx="168">
                  <c:v>-512</c:v>
                </c:pt>
                <c:pt idx="169">
                  <c:v>-465.48437499999892</c:v>
                </c:pt>
                <c:pt idx="170">
                  <c:v>-421.875</c:v>
                </c:pt>
                <c:pt idx="171">
                  <c:v>-381.07812499999892</c:v>
                </c:pt>
                <c:pt idx="172">
                  <c:v>-343</c:v>
                </c:pt>
                <c:pt idx="173">
                  <c:v>-307.546875</c:v>
                </c:pt>
                <c:pt idx="174">
                  <c:v>-274.625</c:v>
                </c:pt>
                <c:pt idx="175">
                  <c:v>-244.140625</c:v>
                </c:pt>
                <c:pt idx="176">
                  <c:v>-216</c:v>
                </c:pt>
                <c:pt idx="177">
                  <c:v>-190.109375</c:v>
                </c:pt>
                <c:pt idx="178">
                  <c:v>-166.375</c:v>
                </c:pt>
                <c:pt idx="179">
                  <c:v>-144.703125</c:v>
                </c:pt>
                <c:pt idx="180">
                  <c:v>-125</c:v>
                </c:pt>
                <c:pt idx="181">
                  <c:v>-107.171875</c:v>
                </c:pt>
                <c:pt idx="182">
                  <c:v>-91.124999999999986</c:v>
                </c:pt>
                <c:pt idx="183">
                  <c:v>-76.765625</c:v>
                </c:pt>
                <c:pt idx="184">
                  <c:v>-64</c:v>
                </c:pt>
                <c:pt idx="185">
                  <c:v>-52.734375</c:v>
                </c:pt>
                <c:pt idx="186">
                  <c:v>-42.875</c:v>
                </c:pt>
                <c:pt idx="187">
                  <c:v>-34.328125</c:v>
                </c:pt>
                <c:pt idx="188">
                  <c:v>-27</c:v>
                </c:pt>
                <c:pt idx="189">
                  <c:v>-20.796875</c:v>
                </c:pt>
                <c:pt idx="190">
                  <c:v>-15.625</c:v>
                </c:pt>
                <c:pt idx="191">
                  <c:v>-11.390625</c:v>
                </c:pt>
                <c:pt idx="192">
                  <c:v>-8</c:v>
                </c:pt>
                <c:pt idx="193">
                  <c:v>-5.359375</c:v>
                </c:pt>
                <c:pt idx="194">
                  <c:v>-3.375</c:v>
                </c:pt>
                <c:pt idx="195">
                  <c:v>-1.953125</c:v>
                </c:pt>
                <c:pt idx="196">
                  <c:v>-1</c:v>
                </c:pt>
                <c:pt idx="197">
                  <c:v>-0.421875</c:v>
                </c:pt>
                <c:pt idx="198">
                  <c:v>-0.125</c:v>
                </c:pt>
                <c:pt idx="199">
                  <c:v>-1.5625E-2</c:v>
                </c:pt>
                <c:pt idx="200">
                  <c:v>0</c:v>
                </c:pt>
                <c:pt idx="201">
                  <c:v>1.5625E-2</c:v>
                </c:pt>
                <c:pt idx="202">
                  <c:v>0.125</c:v>
                </c:pt>
                <c:pt idx="203">
                  <c:v>0.421875</c:v>
                </c:pt>
                <c:pt idx="204">
                  <c:v>1</c:v>
                </c:pt>
                <c:pt idx="205">
                  <c:v>1.953125</c:v>
                </c:pt>
                <c:pt idx="206">
                  <c:v>3.375</c:v>
                </c:pt>
                <c:pt idx="207">
                  <c:v>5.359375</c:v>
                </c:pt>
                <c:pt idx="208">
                  <c:v>8</c:v>
                </c:pt>
                <c:pt idx="209">
                  <c:v>11.390625</c:v>
                </c:pt>
                <c:pt idx="210">
                  <c:v>15.625</c:v>
                </c:pt>
                <c:pt idx="211">
                  <c:v>20.796875</c:v>
                </c:pt>
                <c:pt idx="212">
                  <c:v>27</c:v>
                </c:pt>
                <c:pt idx="213">
                  <c:v>34.328125</c:v>
                </c:pt>
                <c:pt idx="214">
                  <c:v>42.875</c:v>
                </c:pt>
                <c:pt idx="215">
                  <c:v>52.734375</c:v>
                </c:pt>
                <c:pt idx="216">
                  <c:v>64</c:v>
                </c:pt>
                <c:pt idx="217">
                  <c:v>76.765625</c:v>
                </c:pt>
                <c:pt idx="218">
                  <c:v>91.124999999999986</c:v>
                </c:pt>
                <c:pt idx="219">
                  <c:v>107.171875</c:v>
                </c:pt>
                <c:pt idx="220">
                  <c:v>125</c:v>
                </c:pt>
                <c:pt idx="221">
                  <c:v>144.703125</c:v>
                </c:pt>
                <c:pt idx="222">
                  <c:v>166.375</c:v>
                </c:pt>
                <c:pt idx="223">
                  <c:v>190.109375</c:v>
                </c:pt>
                <c:pt idx="224">
                  <c:v>216</c:v>
                </c:pt>
                <c:pt idx="225">
                  <c:v>244.140625</c:v>
                </c:pt>
                <c:pt idx="226">
                  <c:v>274.625</c:v>
                </c:pt>
                <c:pt idx="227">
                  <c:v>307.546875</c:v>
                </c:pt>
                <c:pt idx="228">
                  <c:v>343</c:v>
                </c:pt>
                <c:pt idx="229">
                  <c:v>381.07812499999892</c:v>
                </c:pt>
                <c:pt idx="230">
                  <c:v>421.875</c:v>
                </c:pt>
                <c:pt idx="231">
                  <c:v>465.48437499999892</c:v>
                </c:pt>
                <c:pt idx="232">
                  <c:v>512</c:v>
                </c:pt>
                <c:pt idx="233">
                  <c:v>561.51562499999739</c:v>
                </c:pt>
                <c:pt idx="234">
                  <c:v>614.125</c:v>
                </c:pt>
                <c:pt idx="235">
                  <c:v>669.921875</c:v>
                </c:pt>
                <c:pt idx="236">
                  <c:v>729</c:v>
                </c:pt>
                <c:pt idx="237">
                  <c:v>791.45312499999739</c:v>
                </c:pt>
                <c:pt idx="238">
                  <c:v>857.375</c:v>
                </c:pt>
                <c:pt idx="239">
                  <c:v>926.859375</c:v>
                </c:pt>
                <c:pt idx="240">
                  <c:v>1000</c:v>
                </c:pt>
                <c:pt idx="241">
                  <c:v>1076.890625</c:v>
                </c:pt>
                <c:pt idx="242">
                  <c:v>1157.625</c:v>
                </c:pt>
                <c:pt idx="243">
                  <c:v>1242.296875</c:v>
                </c:pt>
                <c:pt idx="244">
                  <c:v>1331</c:v>
                </c:pt>
                <c:pt idx="245">
                  <c:v>1423.828125</c:v>
                </c:pt>
                <c:pt idx="246">
                  <c:v>1520.875</c:v>
                </c:pt>
                <c:pt idx="247">
                  <c:v>1622.234375</c:v>
                </c:pt>
                <c:pt idx="248">
                  <c:v>1728</c:v>
                </c:pt>
                <c:pt idx="249">
                  <c:v>1838.265625</c:v>
                </c:pt>
                <c:pt idx="250">
                  <c:v>1953.125</c:v>
                </c:pt>
                <c:pt idx="251">
                  <c:v>2072.671875</c:v>
                </c:pt>
                <c:pt idx="252">
                  <c:v>2197</c:v>
                </c:pt>
                <c:pt idx="253">
                  <c:v>2326.203125</c:v>
                </c:pt>
                <c:pt idx="254">
                  <c:v>2460.375</c:v>
                </c:pt>
                <c:pt idx="255">
                  <c:v>2599.609375</c:v>
                </c:pt>
                <c:pt idx="256">
                  <c:v>2744</c:v>
                </c:pt>
                <c:pt idx="257">
                  <c:v>2893.640625</c:v>
                </c:pt>
                <c:pt idx="258">
                  <c:v>3048.625</c:v>
                </c:pt>
                <c:pt idx="259">
                  <c:v>3209.046875</c:v>
                </c:pt>
                <c:pt idx="260">
                  <c:v>3375</c:v>
                </c:pt>
                <c:pt idx="261">
                  <c:v>3546.578125</c:v>
                </c:pt>
                <c:pt idx="262">
                  <c:v>3723.875</c:v>
                </c:pt>
                <c:pt idx="263">
                  <c:v>3906.984375</c:v>
                </c:pt>
                <c:pt idx="264">
                  <c:v>4096</c:v>
                </c:pt>
                <c:pt idx="265">
                  <c:v>4291.015625</c:v>
                </c:pt>
                <c:pt idx="266">
                  <c:v>4492.125</c:v>
                </c:pt>
                <c:pt idx="267">
                  <c:v>4699.421875</c:v>
                </c:pt>
                <c:pt idx="268">
                  <c:v>4913</c:v>
                </c:pt>
                <c:pt idx="269">
                  <c:v>5132.953125</c:v>
                </c:pt>
                <c:pt idx="270">
                  <c:v>5359.375</c:v>
                </c:pt>
                <c:pt idx="271">
                  <c:v>5592.359375</c:v>
                </c:pt>
                <c:pt idx="272">
                  <c:v>5832</c:v>
                </c:pt>
                <c:pt idx="273">
                  <c:v>6078.390625</c:v>
                </c:pt>
                <c:pt idx="274">
                  <c:v>6331.625</c:v>
                </c:pt>
                <c:pt idx="275">
                  <c:v>6591.796875</c:v>
                </c:pt>
                <c:pt idx="276">
                  <c:v>6859</c:v>
                </c:pt>
                <c:pt idx="277">
                  <c:v>7133.328125</c:v>
                </c:pt>
                <c:pt idx="278">
                  <c:v>7414.875</c:v>
                </c:pt>
                <c:pt idx="279">
                  <c:v>7703.734375</c:v>
                </c:pt>
                <c:pt idx="280">
                  <c:v>8000</c:v>
                </c:pt>
                <c:pt idx="281">
                  <c:v>8303.7656249999181</c:v>
                </c:pt>
                <c:pt idx="282">
                  <c:v>8615.125</c:v>
                </c:pt>
                <c:pt idx="283">
                  <c:v>8934.171875</c:v>
                </c:pt>
                <c:pt idx="284">
                  <c:v>9261</c:v>
                </c:pt>
                <c:pt idx="285">
                  <c:v>9595.703125</c:v>
                </c:pt>
                <c:pt idx="286">
                  <c:v>9938.3749999999181</c:v>
                </c:pt>
                <c:pt idx="287">
                  <c:v>10289.109375</c:v>
                </c:pt>
                <c:pt idx="288">
                  <c:v>10648</c:v>
                </c:pt>
                <c:pt idx="289">
                  <c:v>11015.140625</c:v>
                </c:pt>
                <c:pt idx="290">
                  <c:v>11390.625</c:v>
                </c:pt>
                <c:pt idx="291">
                  <c:v>11774.546875</c:v>
                </c:pt>
                <c:pt idx="292">
                  <c:v>12167</c:v>
                </c:pt>
                <c:pt idx="293">
                  <c:v>12568.078125</c:v>
                </c:pt>
                <c:pt idx="294">
                  <c:v>12977.875</c:v>
                </c:pt>
                <c:pt idx="295">
                  <c:v>13396.484375</c:v>
                </c:pt>
                <c:pt idx="296">
                  <c:v>13824</c:v>
                </c:pt>
                <c:pt idx="297">
                  <c:v>14260.515625</c:v>
                </c:pt>
                <c:pt idx="298">
                  <c:v>14706.125</c:v>
                </c:pt>
                <c:pt idx="299">
                  <c:v>15160.921875</c:v>
                </c:pt>
                <c:pt idx="300">
                  <c:v>15625</c:v>
                </c:pt>
                <c:pt idx="301">
                  <c:v>16098.453125</c:v>
                </c:pt>
                <c:pt idx="302">
                  <c:v>16581.375</c:v>
                </c:pt>
                <c:pt idx="303">
                  <c:v>17073.859375</c:v>
                </c:pt>
                <c:pt idx="304">
                  <c:v>17576</c:v>
                </c:pt>
                <c:pt idx="305">
                  <c:v>18087.890625</c:v>
                </c:pt>
                <c:pt idx="306">
                  <c:v>18609.625</c:v>
                </c:pt>
                <c:pt idx="307">
                  <c:v>19141.296875</c:v>
                </c:pt>
                <c:pt idx="308">
                  <c:v>19683</c:v>
                </c:pt>
                <c:pt idx="309">
                  <c:v>20234.828125</c:v>
                </c:pt>
                <c:pt idx="310">
                  <c:v>20796.875</c:v>
                </c:pt>
                <c:pt idx="311">
                  <c:v>21369.234375</c:v>
                </c:pt>
                <c:pt idx="312">
                  <c:v>21952</c:v>
                </c:pt>
                <c:pt idx="313">
                  <c:v>22545.265625</c:v>
                </c:pt>
                <c:pt idx="314">
                  <c:v>23149.125</c:v>
                </c:pt>
                <c:pt idx="315">
                  <c:v>23763.671875</c:v>
                </c:pt>
                <c:pt idx="316">
                  <c:v>24389</c:v>
                </c:pt>
                <c:pt idx="317">
                  <c:v>25025.203125</c:v>
                </c:pt>
                <c:pt idx="318">
                  <c:v>25672.375</c:v>
                </c:pt>
                <c:pt idx="319">
                  <c:v>26330.609375</c:v>
                </c:pt>
                <c:pt idx="320">
                  <c:v>27000</c:v>
                </c:pt>
                <c:pt idx="321">
                  <c:v>27680.640625</c:v>
                </c:pt>
                <c:pt idx="322">
                  <c:v>28372.625</c:v>
                </c:pt>
                <c:pt idx="323">
                  <c:v>29076.046875</c:v>
                </c:pt>
                <c:pt idx="324">
                  <c:v>29791</c:v>
                </c:pt>
                <c:pt idx="325">
                  <c:v>30517.578125</c:v>
                </c:pt>
                <c:pt idx="326">
                  <c:v>31255.875</c:v>
                </c:pt>
                <c:pt idx="327">
                  <c:v>32005.984375</c:v>
                </c:pt>
                <c:pt idx="328">
                  <c:v>32768</c:v>
                </c:pt>
                <c:pt idx="329">
                  <c:v>33542.015625</c:v>
                </c:pt>
                <c:pt idx="330">
                  <c:v>34328.125</c:v>
                </c:pt>
                <c:pt idx="331">
                  <c:v>35126.421875</c:v>
                </c:pt>
                <c:pt idx="332">
                  <c:v>35937</c:v>
                </c:pt>
                <c:pt idx="333">
                  <c:v>36759.953125</c:v>
                </c:pt>
                <c:pt idx="334">
                  <c:v>37595.375</c:v>
                </c:pt>
                <c:pt idx="335">
                  <c:v>38443.359375</c:v>
                </c:pt>
                <c:pt idx="336">
                  <c:v>39304</c:v>
                </c:pt>
                <c:pt idx="337">
                  <c:v>43837.615575999997</c:v>
                </c:pt>
                <c:pt idx="338">
                  <c:v>42391.727220031498</c:v>
                </c:pt>
                <c:pt idx="339">
                  <c:v>43405.762718544633</c:v>
                </c:pt>
                <c:pt idx="340">
                  <c:v>44437.096087999998</c:v>
                </c:pt>
                <c:pt idx="341">
                  <c:v>45485.912166932103</c:v>
                </c:pt>
                <c:pt idx="342">
                  <c:v>46552.396781036987</c:v>
                </c:pt>
                <c:pt idx="343">
                  <c:v>47636.736745937553</c:v>
                </c:pt>
                <c:pt idx="344">
                  <c:v>48739.119869951937</c:v>
                </c:pt>
                <c:pt idx="345">
                  <c:v>49859.734956865053</c:v>
                </c:pt>
                <c:pt idx="346">
                  <c:v>50998.771808703903</c:v>
                </c:pt>
                <c:pt idx="347">
                  <c:v>52156.421228515523</c:v>
                </c:pt>
                <c:pt idx="348">
                  <c:v>53332.875023148932</c:v>
                </c:pt>
                <c:pt idx="349">
                  <c:v>54528.326006039999</c:v>
                </c:pt>
                <c:pt idx="350">
                  <c:v>55742.967999999863</c:v>
                </c:pt>
                <c:pt idx="351">
                  <c:v>56976.995840006493</c:v>
                </c:pt>
                <c:pt idx="352">
                  <c:v>58230.605375999803</c:v>
                </c:pt>
                <c:pt idx="353">
                  <c:v>59503.993475679927</c:v>
                </c:pt>
                <c:pt idx="354">
                  <c:v>60797.358027308903</c:v>
                </c:pt>
                <c:pt idx="355">
                  <c:v>62110.897942514966</c:v>
                </c:pt>
                <c:pt idx="356">
                  <c:v>63444.813159103731</c:v>
                </c:pt>
                <c:pt idx="357">
                  <c:v>64799.304643864882</c:v>
                </c:pt>
                <c:pt idx="358">
                  <c:v>66174.574395391683</c:v>
                </c:pt>
                <c:pt idx="359">
                  <c:v>67570.825446897303</c:v>
                </c:pt>
                <c:pt idx="360">
                  <c:v>68988.261869036665</c:v>
                </c:pt>
                <c:pt idx="361">
                  <c:v>70427.088772731775</c:v>
                </c:pt>
                <c:pt idx="362">
                  <c:v>71887.512311999366</c:v>
                </c:pt>
                <c:pt idx="363">
                  <c:v>73369.739686784305</c:v>
                </c:pt>
                <c:pt idx="364">
                  <c:v>74873.979145791585</c:v>
                </c:pt>
                <c:pt idx="365">
                  <c:v>76400.439989327366</c:v>
                </c:pt>
                <c:pt idx="366">
                  <c:v>77949.332572140367</c:v>
                </c:pt>
                <c:pt idx="367">
                  <c:v>79520.868306265096</c:v>
                </c:pt>
                <c:pt idx="368">
                  <c:v>81115.25966387146</c:v>
                </c:pt>
                <c:pt idx="369">
                  <c:v>82732.720180116536</c:v>
                </c:pt>
                <c:pt idx="370">
                  <c:v>84373.464455999405</c:v>
                </c:pt>
                <c:pt idx="371">
                  <c:v>86037.708161219009</c:v>
                </c:pt>
                <c:pt idx="372">
                  <c:v>87725.668037036405</c:v>
                </c:pt>
                <c:pt idx="373">
                  <c:v>89437.561899139386</c:v>
                </c:pt>
                <c:pt idx="374">
                  <c:v>91173.608640511273</c:v>
                </c:pt>
                <c:pt idx="375">
                  <c:v>92934.028234301921</c:v>
                </c:pt>
                <c:pt idx="376">
                  <c:v>94719.041736703235</c:v>
                </c:pt>
                <c:pt idx="377">
                  <c:v>96528.871289827293</c:v>
                </c:pt>
                <c:pt idx="378">
                  <c:v>98363.740124588207</c:v>
                </c:pt>
                <c:pt idx="379">
                  <c:v>100223.8725635867</c:v>
                </c:pt>
                <c:pt idx="380">
                  <c:v>102109.4940239991</c:v>
                </c:pt>
                <c:pt idx="381">
                  <c:v>104020.83102046821</c:v>
                </c:pt>
                <c:pt idx="382">
                  <c:v>105958.111167999</c:v>
                </c:pt>
                <c:pt idx="383">
                  <c:v>107921.5631848566</c:v>
                </c:pt>
                <c:pt idx="384">
                  <c:v>109911.4168954679</c:v>
                </c:pt>
                <c:pt idx="385">
                  <c:v>111927.903233327</c:v>
                </c:pt>
                <c:pt idx="386">
                  <c:v>113971.2542439028</c:v>
                </c:pt>
                <c:pt idx="387">
                  <c:v>116041.7030875514</c:v>
                </c:pt>
                <c:pt idx="388">
                  <c:v>118139.4840424307</c:v>
                </c:pt>
                <c:pt idx="389">
                  <c:v>120264.8325074188</c:v>
                </c:pt>
                <c:pt idx="390">
                  <c:v>122417.98500503571</c:v>
                </c:pt>
                <c:pt idx="391">
                  <c:v>124599.1791843682</c:v>
                </c:pt>
                <c:pt idx="392">
                  <c:v>126808.6538239986</c:v>
                </c:pt>
                <c:pt idx="393">
                  <c:v>129046.6488349357</c:v>
                </c:pt>
                <c:pt idx="394">
                  <c:v>131313.4052635504</c:v>
                </c:pt>
                <c:pt idx="395">
                  <c:v>133609.16529451401</c:v>
                </c:pt>
                <c:pt idx="396">
                  <c:v>135934.17225373941</c:v>
                </c:pt>
                <c:pt idx="397">
                  <c:v>138288.67061132641</c:v>
                </c:pt>
                <c:pt idx="398">
                  <c:v>140672.9059845102</c:v>
                </c:pt>
                <c:pt idx="399">
                  <c:v>143087.125140613</c:v>
                </c:pt>
                <c:pt idx="400">
                  <c:v>145531.57599999811</c:v>
                </c:pt>
                <c:pt idx="401">
                  <c:v>148006.50763903011</c:v>
                </c:pt>
                <c:pt idx="402">
                  <c:v>150512.17029303499</c:v>
                </c:pt>
                <c:pt idx="403">
                  <c:v>153048.8153592656</c:v>
                </c:pt>
                <c:pt idx="404">
                  <c:v>155616.69539986979</c:v>
                </c:pt>
                <c:pt idx="405">
                  <c:v>158216.06414486299</c:v>
                </c:pt>
                <c:pt idx="406">
                  <c:v>160847.17649510171</c:v>
                </c:pt>
                <c:pt idx="407">
                  <c:v>163510.28852526331</c:v>
                </c:pt>
                <c:pt idx="408">
                  <c:v>166205.65748682659</c:v>
                </c:pt>
                <c:pt idx="409">
                  <c:v>168933.54181105769</c:v>
                </c:pt>
                <c:pt idx="410">
                  <c:v>171694.20111199739</c:v>
                </c:pt>
                <c:pt idx="411">
                  <c:v>174487.89618945401</c:v>
                </c:pt>
                <c:pt idx="412">
                  <c:v>177314.88903199721</c:v>
                </c:pt>
                <c:pt idx="413">
                  <c:v>180175.4428199573</c:v>
                </c:pt>
                <c:pt idx="414">
                  <c:v>183069.8219284261</c:v>
                </c:pt>
                <c:pt idx="415">
                  <c:v>185998.29193026261</c:v>
                </c:pt>
                <c:pt idx="416">
                  <c:v>188961.11959910099</c:v>
                </c:pt>
                <c:pt idx="417">
                  <c:v>191958.572912362</c:v>
                </c:pt>
                <c:pt idx="418">
                  <c:v>194990.92105426881</c:v>
                </c:pt>
                <c:pt idx="419">
                  <c:v>198058.4344188642</c:v>
                </c:pt>
                <c:pt idx="420">
                  <c:v>201161.38461303359</c:v>
                </c:pt>
                <c:pt idx="421">
                  <c:v>204300.04445952861</c:v>
                </c:pt>
                <c:pt idx="422">
                  <c:v>207474.68799999639</c:v>
                </c:pt>
                <c:pt idx="423">
                  <c:v>210685.59049801089</c:v>
                </c:pt>
                <c:pt idx="424">
                  <c:v>213933.02844210819</c:v>
                </c:pt>
                <c:pt idx="425">
                  <c:v>217217.27954882421</c:v>
                </c:pt>
                <c:pt idx="426">
                  <c:v>220538.622765737</c:v>
                </c:pt>
                <c:pt idx="427">
                  <c:v>223897.33827451151</c:v>
                </c:pt>
                <c:pt idx="428">
                  <c:v>227293.70749394779</c:v>
                </c:pt>
                <c:pt idx="429">
                  <c:v>230728.0130830328</c:v>
                </c:pt>
                <c:pt idx="430">
                  <c:v>234200.53894399561</c:v>
                </c:pt>
                <c:pt idx="431">
                  <c:v>237711.57022536511</c:v>
                </c:pt>
                <c:pt idx="432">
                  <c:v>241261.3933250324</c:v>
                </c:pt>
                <c:pt idx="433">
                  <c:v>244850.29589331531</c:v>
                </c:pt>
                <c:pt idx="434">
                  <c:v>248478.56683602711</c:v>
                </c:pt>
                <c:pt idx="435">
                  <c:v>252146.4963175476</c:v>
                </c:pt>
                <c:pt idx="436">
                  <c:v>255854.37576389869</c:v>
                </c:pt>
                <c:pt idx="437">
                  <c:v>259602.49786582281</c:v>
                </c:pt>
                <c:pt idx="438">
                  <c:v>263391.1565818637</c:v>
                </c:pt>
                <c:pt idx="439">
                  <c:v>267220.64714145212</c:v>
                </c:pt>
                <c:pt idx="440">
                  <c:v>271091.26604799432</c:v>
                </c:pt>
                <c:pt idx="441">
                  <c:v>275003.3110819633</c:v>
                </c:pt>
                <c:pt idx="442">
                  <c:v>278957.081303994</c:v>
                </c:pt>
                <c:pt idx="443">
                  <c:v>282952.87705798051</c:v>
                </c:pt>
                <c:pt idx="444">
                  <c:v>286990.99997418292</c:v>
                </c:pt>
                <c:pt idx="445">
                  <c:v>291071.75297232158</c:v>
                </c:pt>
                <c:pt idx="446">
                  <c:v>295195.44026469742</c:v>
                </c:pt>
                <c:pt idx="447">
                  <c:v>299362.36735929578</c:v>
                </c:pt>
                <c:pt idx="448">
                  <c:v>303572.84106290521</c:v>
                </c:pt>
                <c:pt idx="449">
                  <c:v>307827.16948423308</c:v>
                </c:pt>
                <c:pt idx="450">
                  <c:v>312125.66203702992</c:v>
                </c:pt>
                <c:pt idx="451">
                  <c:v>316468.62944321241</c:v>
                </c:pt>
                <c:pt idx="452">
                  <c:v>320856.38373599248</c:v>
                </c:pt>
                <c:pt idx="453">
                  <c:v>325289.23826300941</c:v>
                </c:pt>
                <c:pt idx="454">
                  <c:v>329767.5076894642</c:v>
                </c:pt>
                <c:pt idx="455">
                  <c:v>334291.50800125749</c:v>
                </c:pt>
                <c:pt idx="456">
                  <c:v>338861.55650813278</c:v>
                </c:pt>
                <c:pt idx="457">
                  <c:v>343477.9718468198</c:v>
                </c:pt>
                <c:pt idx="458">
                  <c:v>348141.0739841836</c:v>
                </c:pt>
                <c:pt idx="459">
                  <c:v>352851.18422037619</c:v>
                </c:pt>
                <c:pt idx="460">
                  <c:v>357608.62519199098</c:v>
                </c:pt>
                <c:pt idx="461">
                  <c:v>362413.72087522323</c:v>
                </c:pt>
                <c:pt idx="462">
                  <c:v>367266.79658902797</c:v>
                </c:pt>
                <c:pt idx="463">
                  <c:v>372168.17899828422</c:v>
                </c:pt>
                <c:pt idx="464">
                  <c:v>377118.19611698232</c:v>
                </c:pt>
                <c:pt idx="465">
                  <c:v>382117.17731135519</c:v>
                </c:pt>
                <c:pt idx="466">
                  <c:v>387165.45330309402</c:v>
                </c:pt>
                <c:pt idx="467">
                  <c:v>392263.35617250542</c:v>
                </c:pt>
                <c:pt idx="468">
                  <c:v>397411.2193616986</c:v>
                </c:pt>
                <c:pt idx="469">
                  <c:v>402609.37767776952</c:v>
                </c:pt>
                <c:pt idx="470">
                  <c:v>407858.16729598911</c:v>
                </c:pt>
                <c:pt idx="471">
                  <c:v>413157.9257629955</c:v>
                </c:pt>
                <c:pt idx="472">
                  <c:v>418508.99199998868</c:v>
                </c:pt>
                <c:pt idx="473">
                  <c:v>423911.7063059287</c:v>
                </c:pt>
                <c:pt idx="474">
                  <c:v>429366.41036073741</c:v>
                </c:pt>
                <c:pt idx="475">
                  <c:v>434873.4472285037</c:v>
                </c:pt>
                <c:pt idx="476">
                  <c:v>440433.16136069171</c:v>
                </c:pt>
                <c:pt idx="477">
                  <c:v>446045.89859935269</c:v>
                </c:pt>
                <c:pt idx="478">
                  <c:v>451712.00618033932</c:v>
                </c:pt>
                <c:pt idx="479">
                  <c:v>457431.8327365247</c:v>
                </c:pt>
                <c:pt idx="480">
                  <c:v>463205.72830102377</c:v>
                </c:pt>
                <c:pt idx="481">
                  <c:v>469034.04431041877</c:v>
                </c:pt>
                <c:pt idx="482">
                  <c:v>474917.1336079865</c:v>
                </c:pt>
                <c:pt idx="483">
                  <c:v>480855.35044693062</c:v>
                </c:pt>
                <c:pt idx="484">
                  <c:v>486849.05049361789</c:v>
                </c:pt>
                <c:pt idx="485">
                  <c:v>492898.59083081369</c:v>
                </c:pt>
                <c:pt idx="486">
                  <c:v>499004.32996092632</c:v>
                </c:pt>
                <c:pt idx="487">
                  <c:v>505166.62780925073</c:v>
                </c:pt>
                <c:pt idx="488">
                  <c:v>511385.84572721651</c:v>
                </c:pt>
                <c:pt idx="489">
                  <c:v>517662.34649564151</c:v>
                </c:pt>
                <c:pt idx="490">
                  <c:v>523996.49432798399</c:v>
                </c:pt>
                <c:pt idx="491">
                  <c:v>530388.65487360349</c:v>
                </c:pt>
                <c:pt idx="492">
                  <c:v>536839.19522102049</c:v>
                </c:pt>
                <c:pt idx="493">
                  <c:v>543348.48390118335</c:v>
                </c:pt>
                <c:pt idx="494">
                  <c:v>549916.89089073543</c:v>
                </c:pt>
                <c:pt idx="495">
                  <c:v>556544.78761528526</c:v>
                </c:pt>
                <c:pt idx="496">
                  <c:v>563232.54695268697</c:v>
                </c:pt>
                <c:pt idx="497">
                  <c:v>569980.54323631036</c:v>
                </c:pt>
                <c:pt idx="498">
                  <c:v>576789.15225833061</c:v>
                </c:pt>
                <c:pt idx="499">
                  <c:v>583658.75127300911</c:v>
                </c:pt>
                <c:pt idx="500">
                  <c:v>590589.71899998025</c:v>
                </c:pt>
                <c:pt idx="501">
                  <c:v>597582.43562755</c:v>
                </c:pt>
                <c:pt idx="502">
                  <c:v>604637.28281598026</c:v>
                </c:pt>
                <c:pt idx="503">
                  <c:v>611754.64370079769</c:v>
                </c:pt>
                <c:pt idx="504">
                  <c:v>618934.90289608855</c:v>
                </c:pt>
                <c:pt idx="505">
                  <c:v>626178.44649780798</c:v>
                </c:pt>
                <c:pt idx="506">
                  <c:v>633485.66208708298</c:v>
                </c:pt>
                <c:pt idx="507">
                  <c:v>640856.93873353198</c:v>
                </c:pt>
                <c:pt idx="508">
                  <c:v>648292.66699857032</c:v>
                </c:pt>
                <c:pt idx="509">
                  <c:v>655793.23893873813</c:v>
                </c:pt>
                <c:pt idx="510">
                  <c:v>663359.04810901429</c:v>
                </c:pt>
                <c:pt idx="511">
                  <c:v>670990.48956614709</c:v>
                </c:pt>
                <c:pt idx="512">
                  <c:v>678687.95987197699</c:v>
                </c:pt>
                <c:pt idx="513">
                  <c:v>686451.85709677346</c:v>
                </c:pt>
                <c:pt idx="514">
                  <c:v>694282.58082256804</c:v>
                </c:pt>
                <c:pt idx="515">
                  <c:v>702180.53214649123</c:v>
                </c:pt>
                <c:pt idx="516">
                  <c:v>710146.11368411698</c:v>
                </c:pt>
                <c:pt idx="517">
                  <c:v>718179.72957280185</c:v>
                </c:pt>
                <c:pt idx="518">
                  <c:v>726281.78547504626</c:v>
                </c:pt>
                <c:pt idx="519">
                  <c:v>734452.68858182861</c:v>
                </c:pt>
                <c:pt idx="520">
                  <c:v>742692.84761597344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1AF2-4F85-9C49-6833AC24A3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26766632"/>
        <c:axId val="2127225592"/>
      </c:scatterChart>
      <c:valAx>
        <c:axId val="2126766632"/>
        <c:scaling>
          <c:orientation val="minMax"/>
          <c:max val="80"/>
          <c:min val="-50"/>
        </c:scaling>
        <c:delete val="1"/>
        <c:axPos val="b"/>
        <c:numFmt formatCode="General" sourceLinked="1"/>
        <c:majorTickMark val="out"/>
        <c:minorTickMark val="none"/>
        <c:tickLblPos val="nextTo"/>
        <c:crossAx val="2127225592"/>
        <c:crosses val="autoZero"/>
        <c:crossBetween val="midCat"/>
      </c:valAx>
      <c:valAx>
        <c:axId val="2127225592"/>
        <c:scaling>
          <c:orientation val="minMax"/>
          <c:max val="500000"/>
          <c:min val="-100000"/>
        </c:scaling>
        <c:delete val="1"/>
        <c:axPos val="l"/>
        <c:numFmt formatCode="General" sourceLinked="1"/>
        <c:majorTickMark val="out"/>
        <c:minorTickMark val="none"/>
        <c:tickLblPos val="nextTo"/>
        <c:crossAx val="2126766632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Valori Y</c:v>
                </c:pt>
              </c:strCache>
            </c:strRef>
          </c:tx>
          <c:spPr>
            <a:ln w="635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Foglio1!$A$2:$A$1002</c:f>
              <c:numCache>
                <c:formatCode>General</c:formatCode>
                <c:ptCount val="1001"/>
                <c:pt idx="0">
                  <c:v>-50</c:v>
                </c:pt>
                <c:pt idx="1">
                  <c:v>-49.9</c:v>
                </c:pt>
                <c:pt idx="2">
                  <c:v>-49.8</c:v>
                </c:pt>
                <c:pt idx="3">
                  <c:v>-49.7</c:v>
                </c:pt>
                <c:pt idx="4">
                  <c:v>-49.6</c:v>
                </c:pt>
                <c:pt idx="5">
                  <c:v>-49.5</c:v>
                </c:pt>
                <c:pt idx="6">
                  <c:v>-49.4</c:v>
                </c:pt>
                <c:pt idx="7">
                  <c:v>-49.3</c:v>
                </c:pt>
                <c:pt idx="8">
                  <c:v>-49.2</c:v>
                </c:pt>
                <c:pt idx="9">
                  <c:v>-49.1</c:v>
                </c:pt>
                <c:pt idx="10">
                  <c:v>-49</c:v>
                </c:pt>
                <c:pt idx="11">
                  <c:v>-48.9</c:v>
                </c:pt>
                <c:pt idx="12">
                  <c:v>-48.8</c:v>
                </c:pt>
                <c:pt idx="13">
                  <c:v>-48.7</c:v>
                </c:pt>
                <c:pt idx="14">
                  <c:v>-48.6</c:v>
                </c:pt>
                <c:pt idx="15">
                  <c:v>-48.5</c:v>
                </c:pt>
                <c:pt idx="16">
                  <c:v>-48.4</c:v>
                </c:pt>
                <c:pt idx="17">
                  <c:v>-48.3</c:v>
                </c:pt>
                <c:pt idx="18">
                  <c:v>-48.2</c:v>
                </c:pt>
                <c:pt idx="19">
                  <c:v>-48.1</c:v>
                </c:pt>
                <c:pt idx="20">
                  <c:v>-48</c:v>
                </c:pt>
                <c:pt idx="21">
                  <c:v>-47.9</c:v>
                </c:pt>
                <c:pt idx="22">
                  <c:v>-47.8</c:v>
                </c:pt>
                <c:pt idx="23">
                  <c:v>-47.7</c:v>
                </c:pt>
                <c:pt idx="24">
                  <c:v>-47.6</c:v>
                </c:pt>
                <c:pt idx="25">
                  <c:v>-47.5</c:v>
                </c:pt>
                <c:pt idx="26">
                  <c:v>-47.4</c:v>
                </c:pt>
                <c:pt idx="27">
                  <c:v>-47.3</c:v>
                </c:pt>
                <c:pt idx="28">
                  <c:v>-47.2</c:v>
                </c:pt>
                <c:pt idx="29">
                  <c:v>-47.1</c:v>
                </c:pt>
                <c:pt idx="30">
                  <c:v>-47</c:v>
                </c:pt>
                <c:pt idx="31">
                  <c:v>-46.9</c:v>
                </c:pt>
                <c:pt idx="32">
                  <c:v>-46.799999999999898</c:v>
                </c:pt>
                <c:pt idx="33">
                  <c:v>-46.7</c:v>
                </c:pt>
                <c:pt idx="34">
                  <c:v>-46.6</c:v>
                </c:pt>
                <c:pt idx="35">
                  <c:v>-46.5</c:v>
                </c:pt>
                <c:pt idx="36">
                  <c:v>-46.399999999999899</c:v>
                </c:pt>
                <c:pt idx="37">
                  <c:v>-46.299999999999898</c:v>
                </c:pt>
                <c:pt idx="38">
                  <c:v>-46.2</c:v>
                </c:pt>
                <c:pt idx="39">
                  <c:v>-46.099999999999902</c:v>
                </c:pt>
                <c:pt idx="40">
                  <c:v>-45.999999999999901</c:v>
                </c:pt>
                <c:pt idx="41">
                  <c:v>-45.899999999999899</c:v>
                </c:pt>
                <c:pt idx="42">
                  <c:v>-45.799999999999898</c:v>
                </c:pt>
                <c:pt idx="43">
                  <c:v>-45.699999999999903</c:v>
                </c:pt>
                <c:pt idx="44">
                  <c:v>-45.599999999999902</c:v>
                </c:pt>
                <c:pt idx="45">
                  <c:v>-45.499999999999901</c:v>
                </c:pt>
                <c:pt idx="46">
                  <c:v>-45.399999999999899</c:v>
                </c:pt>
                <c:pt idx="47">
                  <c:v>-45.299999999999898</c:v>
                </c:pt>
                <c:pt idx="48">
                  <c:v>-45.199999999999903</c:v>
                </c:pt>
                <c:pt idx="49">
                  <c:v>-45.099999999999902</c:v>
                </c:pt>
                <c:pt idx="50">
                  <c:v>-44.999999999999901</c:v>
                </c:pt>
                <c:pt idx="51">
                  <c:v>-44.899999999999899</c:v>
                </c:pt>
                <c:pt idx="52">
                  <c:v>-44.799999999999898</c:v>
                </c:pt>
                <c:pt idx="53">
                  <c:v>-44.699999999999903</c:v>
                </c:pt>
                <c:pt idx="54">
                  <c:v>-44.599999999999902</c:v>
                </c:pt>
                <c:pt idx="55">
                  <c:v>-44.499999999999901</c:v>
                </c:pt>
                <c:pt idx="56">
                  <c:v>-44.399999999999899</c:v>
                </c:pt>
                <c:pt idx="57">
                  <c:v>-44.299999999999898</c:v>
                </c:pt>
                <c:pt idx="58">
                  <c:v>-44.199999999999903</c:v>
                </c:pt>
                <c:pt idx="59">
                  <c:v>-44.099999999999902</c:v>
                </c:pt>
                <c:pt idx="60">
                  <c:v>-43.999999999999901</c:v>
                </c:pt>
                <c:pt idx="61">
                  <c:v>-43.899999999999899</c:v>
                </c:pt>
                <c:pt idx="62">
                  <c:v>-43.799999999999898</c:v>
                </c:pt>
                <c:pt idx="63">
                  <c:v>-43.699999999999903</c:v>
                </c:pt>
                <c:pt idx="64">
                  <c:v>-43.599999999999902</c:v>
                </c:pt>
                <c:pt idx="65">
                  <c:v>-43.499999999999901</c:v>
                </c:pt>
                <c:pt idx="66">
                  <c:v>-43.399999999999899</c:v>
                </c:pt>
                <c:pt idx="67">
                  <c:v>-43.299999999999898</c:v>
                </c:pt>
                <c:pt idx="68">
                  <c:v>-43.199999999999903</c:v>
                </c:pt>
                <c:pt idx="69">
                  <c:v>-43.099999999999902</c:v>
                </c:pt>
                <c:pt idx="70">
                  <c:v>-42.999999999999901</c:v>
                </c:pt>
                <c:pt idx="71">
                  <c:v>-42.899999999999899</c:v>
                </c:pt>
                <c:pt idx="72">
                  <c:v>-42.799999999999898</c:v>
                </c:pt>
                <c:pt idx="73">
                  <c:v>-42.699999999999903</c:v>
                </c:pt>
                <c:pt idx="74">
                  <c:v>-42.599999999999902</c:v>
                </c:pt>
                <c:pt idx="75">
                  <c:v>-42.499999999999901</c:v>
                </c:pt>
                <c:pt idx="76">
                  <c:v>-42.399999999999899</c:v>
                </c:pt>
                <c:pt idx="77">
                  <c:v>-42.299999999999898</c:v>
                </c:pt>
                <c:pt idx="78">
                  <c:v>-42.199999999999903</c:v>
                </c:pt>
                <c:pt idx="79">
                  <c:v>-42.099999999999902</c:v>
                </c:pt>
                <c:pt idx="80">
                  <c:v>-41.999999999999901</c:v>
                </c:pt>
                <c:pt idx="81">
                  <c:v>-41.899999999999899</c:v>
                </c:pt>
                <c:pt idx="82">
                  <c:v>-41.799999999999898</c:v>
                </c:pt>
                <c:pt idx="83">
                  <c:v>-41.699999999999903</c:v>
                </c:pt>
                <c:pt idx="84">
                  <c:v>-41.599999999999902</c:v>
                </c:pt>
                <c:pt idx="85">
                  <c:v>-41.499999999999901</c:v>
                </c:pt>
                <c:pt idx="86">
                  <c:v>-41.399999999999899</c:v>
                </c:pt>
                <c:pt idx="87">
                  <c:v>-41.299999999999898</c:v>
                </c:pt>
                <c:pt idx="88">
                  <c:v>-41.199999999999903</c:v>
                </c:pt>
                <c:pt idx="89">
                  <c:v>-41.099999999999902</c:v>
                </c:pt>
                <c:pt idx="90">
                  <c:v>-40.999999999999901</c:v>
                </c:pt>
                <c:pt idx="91">
                  <c:v>-40.899999999999899</c:v>
                </c:pt>
                <c:pt idx="92">
                  <c:v>-40.799999999999898</c:v>
                </c:pt>
                <c:pt idx="93">
                  <c:v>-40.699999999999903</c:v>
                </c:pt>
                <c:pt idx="94">
                  <c:v>-40.599999999999902</c:v>
                </c:pt>
                <c:pt idx="95">
                  <c:v>-40.499999999999901</c:v>
                </c:pt>
                <c:pt idx="96">
                  <c:v>-40.399999999999899</c:v>
                </c:pt>
                <c:pt idx="97">
                  <c:v>-40.299999999999898</c:v>
                </c:pt>
                <c:pt idx="98">
                  <c:v>-40.199999999999903</c:v>
                </c:pt>
                <c:pt idx="99">
                  <c:v>-40.099999999999902</c:v>
                </c:pt>
                <c:pt idx="100">
                  <c:v>-39.999999999999901</c:v>
                </c:pt>
                <c:pt idx="101">
                  <c:v>-39.899999999999899</c:v>
                </c:pt>
                <c:pt idx="102">
                  <c:v>-39.799999999999898</c:v>
                </c:pt>
                <c:pt idx="103">
                  <c:v>-39.699999999999903</c:v>
                </c:pt>
                <c:pt idx="104">
                  <c:v>-39.599999999999902</c:v>
                </c:pt>
                <c:pt idx="105">
                  <c:v>-39.499999999999901</c:v>
                </c:pt>
                <c:pt idx="106">
                  <c:v>-39.3999999999998</c:v>
                </c:pt>
                <c:pt idx="107">
                  <c:v>-39.299999999999798</c:v>
                </c:pt>
                <c:pt idx="108">
                  <c:v>-39.199999999999797</c:v>
                </c:pt>
                <c:pt idx="109">
                  <c:v>-39.099999999999802</c:v>
                </c:pt>
                <c:pt idx="110">
                  <c:v>-38.999999999999801</c:v>
                </c:pt>
                <c:pt idx="111">
                  <c:v>-38.8999999999998</c:v>
                </c:pt>
                <c:pt idx="112">
                  <c:v>-38.799999999999798</c:v>
                </c:pt>
                <c:pt idx="113">
                  <c:v>-38.699999999999797</c:v>
                </c:pt>
                <c:pt idx="114">
                  <c:v>-38.599999999999802</c:v>
                </c:pt>
                <c:pt idx="115">
                  <c:v>-38.499999999999801</c:v>
                </c:pt>
                <c:pt idx="116">
                  <c:v>-38.3999999999998</c:v>
                </c:pt>
                <c:pt idx="117">
                  <c:v>-38.299999999999798</c:v>
                </c:pt>
                <c:pt idx="118">
                  <c:v>-38.199999999999797</c:v>
                </c:pt>
                <c:pt idx="119">
                  <c:v>-38.099999999999802</c:v>
                </c:pt>
                <c:pt idx="120">
                  <c:v>-37.999999999999801</c:v>
                </c:pt>
                <c:pt idx="121">
                  <c:v>-37.8999999999998</c:v>
                </c:pt>
                <c:pt idx="122">
                  <c:v>-37.799999999999798</c:v>
                </c:pt>
                <c:pt idx="123">
                  <c:v>-37.699999999999797</c:v>
                </c:pt>
                <c:pt idx="124">
                  <c:v>-37.599999999999802</c:v>
                </c:pt>
                <c:pt idx="125">
                  <c:v>-37.499999999999801</c:v>
                </c:pt>
                <c:pt idx="126">
                  <c:v>-37.3999999999998</c:v>
                </c:pt>
                <c:pt idx="127">
                  <c:v>-37.299999999999798</c:v>
                </c:pt>
                <c:pt idx="128">
                  <c:v>-37.199999999999797</c:v>
                </c:pt>
                <c:pt idx="129">
                  <c:v>-37.099999999999802</c:v>
                </c:pt>
                <c:pt idx="130">
                  <c:v>-36.999999999999801</c:v>
                </c:pt>
                <c:pt idx="131">
                  <c:v>-36.8999999999998</c:v>
                </c:pt>
                <c:pt idx="132">
                  <c:v>-36.799999999999798</c:v>
                </c:pt>
                <c:pt idx="133">
                  <c:v>-36.699999999999797</c:v>
                </c:pt>
                <c:pt idx="134">
                  <c:v>-36.599999999999802</c:v>
                </c:pt>
                <c:pt idx="135">
                  <c:v>-36.499999999999801</c:v>
                </c:pt>
                <c:pt idx="136">
                  <c:v>-36.3999999999998</c:v>
                </c:pt>
                <c:pt idx="137">
                  <c:v>-36.299999999999798</c:v>
                </c:pt>
                <c:pt idx="138">
                  <c:v>-36.199999999999797</c:v>
                </c:pt>
                <c:pt idx="139">
                  <c:v>-36.099999999999802</c:v>
                </c:pt>
                <c:pt idx="140">
                  <c:v>-35.999999999999801</c:v>
                </c:pt>
                <c:pt idx="141">
                  <c:v>-35.8999999999998</c:v>
                </c:pt>
                <c:pt idx="142">
                  <c:v>-35.799999999999798</c:v>
                </c:pt>
                <c:pt idx="143">
                  <c:v>-35.699999999999797</c:v>
                </c:pt>
                <c:pt idx="144">
                  <c:v>-35.599999999999802</c:v>
                </c:pt>
                <c:pt idx="145">
                  <c:v>-35.499999999999801</c:v>
                </c:pt>
                <c:pt idx="146">
                  <c:v>-35.3999999999998</c:v>
                </c:pt>
                <c:pt idx="147">
                  <c:v>-35.299999999999798</c:v>
                </c:pt>
                <c:pt idx="148">
                  <c:v>-35.199999999999797</c:v>
                </c:pt>
                <c:pt idx="149">
                  <c:v>-35.099999999999802</c:v>
                </c:pt>
                <c:pt idx="150">
                  <c:v>-34.999999999999801</c:v>
                </c:pt>
                <c:pt idx="151">
                  <c:v>-34.8999999999998</c:v>
                </c:pt>
                <c:pt idx="152">
                  <c:v>-34.799999999999798</c:v>
                </c:pt>
                <c:pt idx="153">
                  <c:v>-34.699999999999797</c:v>
                </c:pt>
                <c:pt idx="154">
                  <c:v>-34.599999999999802</c:v>
                </c:pt>
                <c:pt idx="155">
                  <c:v>-34.499999999999801</c:v>
                </c:pt>
                <c:pt idx="156">
                  <c:v>-34.3999999999998</c:v>
                </c:pt>
                <c:pt idx="157">
                  <c:v>-34.299999999999798</c:v>
                </c:pt>
                <c:pt idx="158">
                  <c:v>-34.199999999999797</c:v>
                </c:pt>
                <c:pt idx="159">
                  <c:v>-34.099999999999802</c:v>
                </c:pt>
                <c:pt idx="160">
                  <c:v>-33.999999999999801</c:v>
                </c:pt>
                <c:pt idx="161">
                  <c:v>-33.8999999999998</c:v>
                </c:pt>
                <c:pt idx="162">
                  <c:v>-33.799999999999798</c:v>
                </c:pt>
                <c:pt idx="163">
                  <c:v>-33.699999999999797</c:v>
                </c:pt>
                <c:pt idx="164">
                  <c:v>-33.599999999999802</c:v>
                </c:pt>
                <c:pt idx="165">
                  <c:v>-33.499999999999801</c:v>
                </c:pt>
                <c:pt idx="166">
                  <c:v>-33.3999999999998</c:v>
                </c:pt>
                <c:pt idx="167">
                  <c:v>-33.299999999999798</c:v>
                </c:pt>
                <c:pt idx="168">
                  <c:v>-33.199999999999797</c:v>
                </c:pt>
                <c:pt idx="169">
                  <c:v>-33.099999999999802</c:v>
                </c:pt>
                <c:pt idx="170">
                  <c:v>-32.999999999999801</c:v>
                </c:pt>
                <c:pt idx="171">
                  <c:v>-32.8999999999998</c:v>
                </c:pt>
                <c:pt idx="172">
                  <c:v>-32.799999999999798</c:v>
                </c:pt>
                <c:pt idx="173">
                  <c:v>-32.699999999999797</c:v>
                </c:pt>
                <c:pt idx="174">
                  <c:v>-32.599999999999802</c:v>
                </c:pt>
                <c:pt idx="175">
                  <c:v>-32.499999999999801</c:v>
                </c:pt>
                <c:pt idx="176">
                  <c:v>-32.3999999999997</c:v>
                </c:pt>
                <c:pt idx="177">
                  <c:v>-32.299999999999699</c:v>
                </c:pt>
                <c:pt idx="178">
                  <c:v>-32.199999999999697</c:v>
                </c:pt>
                <c:pt idx="179">
                  <c:v>-32.099999999999703</c:v>
                </c:pt>
                <c:pt idx="180">
                  <c:v>-31.999999999999702</c:v>
                </c:pt>
                <c:pt idx="181">
                  <c:v>-31.8999999999997</c:v>
                </c:pt>
                <c:pt idx="182">
                  <c:v>-31.799999999999699</c:v>
                </c:pt>
                <c:pt idx="183">
                  <c:v>-31.699999999999701</c:v>
                </c:pt>
                <c:pt idx="184">
                  <c:v>-31.599999999999699</c:v>
                </c:pt>
                <c:pt idx="185">
                  <c:v>-31.499999999999702</c:v>
                </c:pt>
                <c:pt idx="186">
                  <c:v>-31.3999999999997</c:v>
                </c:pt>
                <c:pt idx="187">
                  <c:v>-31.299999999999699</c:v>
                </c:pt>
                <c:pt idx="188">
                  <c:v>-31.199999999999701</c:v>
                </c:pt>
                <c:pt idx="189">
                  <c:v>-31.099999999999699</c:v>
                </c:pt>
                <c:pt idx="190">
                  <c:v>-30.999999999999702</c:v>
                </c:pt>
                <c:pt idx="191">
                  <c:v>-30.8999999999997</c:v>
                </c:pt>
                <c:pt idx="192">
                  <c:v>-30.799999999999699</c:v>
                </c:pt>
                <c:pt idx="193">
                  <c:v>-30.699999999999701</c:v>
                </c:pt>
                <c:pt idx="194">
                  <c:v>-30.599999999999699</c:v>
                </c:pt>
                <c:pt idx="195">
                  <c:v>-30.499999999999702</c:v>
                </c:pt>
                <c:pt idx="196">
                  <c:v>-30.3999999999997</c:v>
                </c:pt>
                <c:pt idx="197">
                  <c:v>-30.299999999999699</c:v>
                </c:pt>
                <c:pt idx="198">
                  <c:v>-30.199999999999701</c:v>
                </c:pt>
                <c:pt idx="199">
                  <c:v>-30.099999999999699</c:v>
                </c:pt>
                <c:pt idx="200">
                  <c:v>-29.999999999999702</c:v>
                </c:pt>
                <c:pt idx="201">
                  <c:v>-29.8999999999997</c:v>
                </c:pt>
                <c:pt idx="202">
                  <c:v>-29.799999999999699</c:v>
                </c:pt>
                <c:pt idx="203">
                  <c:v>-29.699999999999701</c:v>
                </c:pt>
                <c:pt idx="204">
                  <c:v>-29.599999999999699</c:v>
                </c:pt>
                <c:pt idx="205">
                  <c:v>-29.499999999999702</c:v>
                </c:pt>
                <c:pt idx="206">
                  <c:v>-29.3999999999997</c:v>
                </c:pt>
                <c:pt idx="207">
                  <c:v>-29.299999999999699</c:v>
                </c:pt>
                <c:pt idx="208">
                  <c:v>-29.199999999999701</c:v>
                </c:pt>
                <c:pt idx="209">
                  <c:v>-29.099999999999699</c:v>
                </c:pt>
                <c:pt idx="210">
                  <c:v>-28.999999999999702</c:v>
                </c:pt>
                <c:pt idx="211">
                  <c:v>-28.8999999999997</c:v>
                </c:pt>
                <c:pt idx="212">
                  <c:v>-28.799999999999699</c:v>
                </c:pt>
                <c:pt idx="213">
                  <c:v>-28.699999999999701</c:v>
                </c:pt>
                <c:pt idx="214">
                  <c:v>-28.599999999999699</c:v>
                </c:pt>
                <c:pt idx="215">
                  <c:v>-28.499999999999702</c:v>
                </c:pt>
                <c:pt idx="216">
                  <c:v>-28.3999999999997</c:v>
                </c:pt>
                <c:pt idx="217">
                  <c:v>-28.299999999999699</c:v>
                </c:pt>
                <c:pt idx="218">
                  <c:v>-28.199999999999701</c:v>
                </c:pt>
                <c:pt idx="219">
                  <c:v>-28.099999999999699</c:v>
                </c:pt>
                <c:pt idx="220">
                  <c:v>-27.999999999999702</c:v>
                </c:pt>
                <c:pt idx="221">
                  <c:v>-27.8999999999997</c:v>
                </c:pt>
                <c:pt idx="222">
                  <c:v>-27.799999999999699</c:v>
                </c:pt>
                <c:pt idx="223">
                  <c:v>-27.699999999999701</c:v>
                </c:pt>
                <c:pt idx="224">
                  <c:v>-27.599999999999699</c:v>
                </c:pt>
                <c:pt idx="225">
                  <c:v>-27.499999999999702</c:v>
                </c:pt>
                <c:pt idx="226">
                  <c:v>-27.3999999999997</c:v>
                </c:pt>
                <c:pt idx="227">
                  <c:v>-27.299999999999699</c:v>
                </c:pt>
                <c:pt idx="228">
                  <c:v>-27.199999999999701</c:v>
                </c:pt>
                <c:pt idx="229">
                  <c:v>-27.099999999999699</c:v>
                </c:pt>
                <c:pt idx="230">
                  <c:v>-26.999999999999702</c:v>
                </c:pt>
                <c:pt idx="231">
                  <c:v>-26.8999999999997</c:v>
                </c:pt>
                <c:pt idx="232">
                  <c:v>-26.799999999999699</c:v>
                </c:pt>
                <c:pt idx="233">
                  <c:v>-26.699999999999701</c:v>
                </c:pt>
                <c:pt idx="234">
                  <c:v>-26.599999999999699</c:v>
                </c:pt>
                <c:pt idx="235">
                  <c:v>-26.499999999999702</c:v>
                </c:pt>
                <c:pt idx="236">
                  <c:v>-26.3999999999997</c:v>
                </c:pt>
                <c:pt idx="237">
                  <c:v>-26.299999999999699</c:v>
                </c:pt>
                <c:pt idx="238">
                  <c:v>-26.199999999999701</c:v>
                </c:pt>
                <c:pt idx="239">
                  <c:v>-26.099999999999699</c:v>
                </c:pt>
                <c:pt idx="240">
                  <c:v>-25.999999999999702</c:v>
                </c:pt>
                <c:pt idx="241">
                  <c:v>-25.8999999999997</c:v>
                </c:pt>
                <c:pt idx="242">
                  <c:v>-25.799999999999699</c:v>
                </c:pt>
                <c:pt idx="243">
                  <c:v>-25.699999999999701</c:v>
                </c:pt>
                <c:pt idx="244">
                  <c:v>-25.599999999999699</c:v>
                </c:pt>
                <c:pt idx="245">
                  <c:v>-25.499999999999702</c:v>
                </c:pt>
                <c:pt idx="246">
                  <c:v>-25.3999999999997</c:v>
                </c:pt>
                <c:pt idx="247">
                  <c:v>-25.299999999999599</c:v>
                </c:pt>
                <c:pt idx="248">
                  <c:v>-25.199999999999601</c:v>
                </c:pt>
                <c:pt idx="249">
                  <c:v>-25.0999999999996</c:v>
                </c:pt>
                <c:pt idx="250">
                  <c:v>-24.999999999999599</c:v>
                </c:pt>
                <c:pt idx="251">
                  <c:v>-24.899999999999601</c:v>
                </c:pt>
                <c:pt idx="252">
                  <c:v>-24.799999999999599</c:v>
                </c:pt>
                <c:pt idx="253">
                  <c:v>-24.699999999999601</c:v>
                </c:pt>
                <c:pt idx="254">
                  <c:v>-24.5999999999996</c:v>
                </c:pt>
                <c:pt idx="255">
                  <c:v>-24.499999999999599</c:v>
                </c:pt>
                <c:pt idx="256">
                  <c:v>-24.399999999999601</c:v>
                </c:pt>
                <c:pt idx="257">
                  <c:v>-24.299999999999599</c:v>
                </c:pt>
                <c:pt idx="258">
                  <c:v>-24.199999999999601</c:v>
                </c:pt>
                <c:pt idx="259">
                  <c:v>-24.0999999999996</c:v>
                </c:pt>
                <c:pt idx="260">
                  <c:v>-23.999999999999599</c:v>
                </c:pt>
                <c:pt idx="261">
                  <c:v>-23.899999999999601</c:v>
                </c:pt>
                <c:pt idx="262">
                  <c:v>-23.799999999999599</c:v>
                </c:pt>
                <c:pt idx="263">
                  <c:v>-23.699999999999601</c:v>
                </c:pt>
                <c:pt idx="264">
                  <c:v>-23.5999999999996</c:v>
                </c:pt>
                <c:pt idx="265">
                  <c:v>-23.499999999999599</c:v>
                </c:pt>
                <c:pt idx="266">
                  <c:v>-23.399999999999601</c:v>
                </c:pt>
                <c:pt idx="267">
                  <c:v>-23.299999999999599</c:v>
                </c:pt>
                <c:pt idx="268">
                  <c:v>-23.199999999999601</c:v>
                </c:pt>
                <c:pt idx="269">
                  <c:v>-23.0999999999996</c:v>
                </c:pt>
                <c:pt idx="270">
                  <c:v>-22.999999999999599</c:v>
                </c:pt>
                <c:pt idx="271">
                  <c:v>-22.899999999999601</c:v>
                </c:pt>
                <c:pt idx="272">
                  <c:v>-22.799999999999599</c:v>
                </c:pt>
                <c:pt idx="273">
                  <c:v>-22.699999999999601</c:v>
                </c:pt>
                <c:pt idx="274">
                  <c:v>-22.5999999999996</c:v>
                </c:pt>
                <c:pt idx="275">
                  <c:v>-22.499999999999599</c:v>
                </c:pt>
                <c:pt idx="276">
                  <c:v>-22.399999999999601</c:v>
                </c:pt>
                <c:pt idx="277">
                  <c:v>-22.299999999999599</c:v>
                </c:pt>
                <c:pt idx="278">
                  <c:v>-22.199999999999601</c:v>
                </c:pt>
                <c:pt idx="279">
                  <c:v>-22.0999999999996</c:v>
                </c:pt>
                <c:pt idx="280">
                  <c:v>-21.999999999999599</c:v>
                </c:pt>
                <c:pt idx="281">
                  <c:v>-21.899999999999601</c:v>
                </c:pt>
                <c:pt idx="282">
                  <c:v>-21.799999999999599</c:v>
                </c:pt>
                <c:pt idx="283">
                  <c:v>-21.699999999999601</c:v>
                </c:pt>
                <c:pt idx="284">
                  <c:v>-21.5999999999996</c:v>
                </c:pt>
                <c:pt idx="285">
                  <c:v>-21.499999999999599</c:v>
                </c:pt>
                <c:pt idx="286">
                  <c:v>-21.399999999999601</c:v>
                </c:pt>
                <c:pt idx="287">
                  <c:v>-21.299999999999599</c:v>
                </c:pt>
                <c:pt idx="288">
                  <c:v>-21.199999999999601</c:v>
                </c:pt>
                <c:pt idx="289">
                  <c:v>-21.0999999999996</c:v>
                </c:pt>
                <c:pt idx="290">
                  <c:v>-20.999999999999599</c:v>
                </c:pt>
                <c:pt idx="291">
                  <c:v>-20.899999999999601</c:v>
                </c:pt>
                <c:pt idx="292">
                  <c:v>-20.799999999999599</c:v>
                </c:pt>
                <c:pt idx="293">
                  <c:v>-20.699999999999601</c:v>
                </c:pt>
                <c:pt idx="294">
                  <c:v>-20.5999999999996</c:v>
                </c:pt>
                <c:pt idx="295">
                  <c:v>-20.499999999999599</c:v>
                </c:pt>
                <c:pt idx="296">
                  <c:v>-20.399999999999601</c:v>
                </c:pt>
                <c:pt idx="297">
                  <c:v>-20.299999999999599</c:v>
                </c:pt>
                <c:pt idx="298">
                  <c:v>-20.199999999999601</c:v>
                </c:pt>
                <c:pt idx="299">
                  <c:v>-20.0999999999996</c:v>
                </c:pt>
                <c:pt idx="300">
                  <c:v>-19.999999999999599</c:v>
                </c:pt>
                <c:pt idx="301">
                  <c:v>-19.899999999999601</c:v>
                </c:pt>
                <c:pt idx="302">
                  <c:v>-19.799999999999599</c:v>
                </c:pt>
                <c:pt idx="303">
                  <c:v>-19.699999999999601</c:v>
                </c:pt>
                <c:pt idx="304">
                  <c:v>-19.5999999999996</c:v>
                </c:pt>
                <c:pt idx="305">
                  <c:v>-19.499999999999599</c:v>
                </c:pt>
                <c:pt idx="306">
                  <c:v>-19.399999999999601</c:v>
                </c:pt>
                <c:pt idx="307">
                  <c:v>-19.299999999999599</c:v>
                </c:pt>
                <c:pt idx="308">
                  <c:v>-19.199999999999601</c:v>
                </c:pt>
                <c:pt idx="309">
                  <c:v>-19.0999999999996</c:v>
                </c:pt>
                <c:pt idx="310">
                  <c:v>-18.999999999999599</c:v>
                </c:pt>
                <c:pt idx="311">
                  <c:v>-18.899999999999601</c:v>
                </c:pt>
                <c:pt idx="312">
                  <c:v>-18.799999999999599</c:v>
                </c:pt>
                <c:pt idx="313">
                  <c:v>-18.699999999999601</c:v>
                </c:pt>
                <c:pt idx="314">
                  <c:v>-18.5999999999996</c:v>
                </c:pt>
                <c:pt idx="315">
                  <c:v>-18.499999999999599</c:v>
                </c:pt>
                <c:pt idx="316">
                  <c:v>-18.399999999999601</c:v>
                </c:pt>
                <c:pt idx="317">
                  <c:v>-18.2999999999995</c:v>
                </c:pt>
                <c:pt idx="318">
                  <c:v>-18.199999999999498</c:v>
                </c:pt>
                <c:pt idx="319">
                  <c:v>-18.0999999999995</c:v>
                </c:pt>
                <c:pt idx="320">
                  <c:v>-17.999999999999499</c:v>
                </c:pt>
                <c:pt idx="321">
                  <c:v>-17.899999999999501</c:v>
                </c:pt>
                <c:pt idx="322">
                  <c:v>-17.7999999999995</c:v>
                </c:pt>
                <c:pt idx="323">
                  <c:v>-17.699999999999498</c:v>
                </c:pt>
                <c:pt idx="324">
                  <c:v>-17.5999999999995</c:v>
                </c:pt>
                <c:pt idx="325">
                  <c:v>-17.499999999999499</c:v>
                </c:pt>
                <c:pt idx="326">
                  <c:v>-17.399999999999501</c:v>
                </c:pt>
                <c:pt idx="327">
                  <c:v>-17.2999999999995</c:v>
                </c:pt>
                <c:pt idx="328">
                  <c:v>-17.199999999999498</c:v>
                </c:pt>
                <c:pt idx="329">
                  <c:v>-17.0999999999995</c:v>
                </c:pt>
                <c:pt idx="330">
                  <c:v>-16.999999999999499</c:v>
                </c:pt>
                <c:pt idx="331">
                  <c:v>-16.899999999999501</c:v>
                </c:pt>
                <c:pt idx="332">
                  <c:v>-16.7999999999995</c:v>
                </c:pt>
                <c:pt idx="333">
                  <c:v>-16.699999999999498</c:v>
                </c:pt>
                <c:pt idx="334">
                  <c:v>-16.5999999999995</c:v>
                </c:pt>
                <c:pt idx="335">
                  <c:v>-16.499999999999499</c:v>
                </c:pt>
                <c:pt idx="336">
                  <c:v>-16.399999999999501</c:v>
                </c:pt>
                <c:pt idx="337">
                  <c:v>-16.2999999999995</c:v>
                </c:pt>
                <c:pt idx="338">
                  <c:v>-16.199999999999498</c:v>
                </c:pt>
                <c:pt idx="339">
                  <c:v>-16.0999999999995</c:v>
                </c:pt>
                <c:pt idx="340">
                  <c:v>-15.999999999999501</c:v>
                </c:pt>
                <c:pt idx="341">
                  <c:v>-15.899999999999499</c:v>
                </c:pt>
                <c:pt idx="342">
                  <c:v>-15.7999999999995</c:v>
                </c:pt>
                <c:pt idx="343">
                  <c:v>-15.6999999999995</c:v>
                </c:pt>
                <c:pt idx="344">
                  <c:v>-15.5999999999995</c:v>
                </c:pt>
                <c:pt idx="345">
                  <c:v>-15.499999999999501</c:v>
                </c:pt>
                <c:pt idx="346">
                  <c:v>-15.399999999999499</c:v>
                </c:pt>
                <c:pt idx="347">
                  <c:v>-15.2999999999995</c:v>
                </c:pt>
                <c:pt idx="348">
                  <c:v>-15.1999999999995</c:v>
                </c:pt>
                <c:pt idx="349">
                  <c:v>-15.0999999999995</c:v>
                </c:pt>
                <c:pt idx="350">
                  <c:v>-14.999999999999501</c:v>
                </c:pt>
                <c:pt idx="351">
                  <c:v>-14.899999999999499</c:v>
                </c:pt>
                <c:pt idx="352">
                  <c:v>-14.7999999999995</c:v>
                </c:pt>
                <c:pt idx="353">
                  <c:v>-14.6999999999995</c:v>
                </c:pt>
                <c:pt idx="354">
                  <c:v>-14.5999999999995</c:v>
                </c:pt>
                <c:pt idx="355">
                  <c:v>-14.499999999999501</c:v>
                </c:pt>
                <c:pt idx="356">
                  <c:v>-14.399999999999499</c:v>
                </c:pt>
                <c:pt idx="357">
                  <c:v>-14.2999999999995</c:v>
                </c:pt>
                <c:pt idx="358">
                  <c:v>-14.1999999999995</c:v>
                </c:pt>
                <c:pt idx="359">
                  <c:v>-14.0999999999995</c:v>
                </c:pt>
                <c:pt idx="360">
                  <c:v>-13.999999999999501</c:v>
                </c:pt>
                <c:pt idx="361">
                  <c:v>-13.899999999999499</c:v>
                </c:pt>
                <c:pt idx="362">
                  <c:v>-13.7999999999995</c:v>
                </c:pt>
                <c:pt idx="363">
                  <c:v>-13.6999999999995</c:v>
                </c:pt>
                <c:pt idx="364">
                  <c:v>-13.5999999999995</c:v>
                </c:pt>
                <c:pt idx="365">
                  <c:v>-13.499999999999501</c:v>
                </c:pt>
                <c:pt idx="366">
                  <c:v>-13.399999999999499</c:v>
                </c:pt>
                <c:pt idx="367">
                  <c:v>-13.2999999999995</c:v>
                </c:pt>
                <c:pt idx="368">
                  <c:v>-13.1999999999995</c:v>
                </c:pt>
                <c:pt idx="369">
                  <c:v>-13.0999999999995</c:v>
                </c:pt>
                <c:pt idx="370">
                  <c:v>-12.999999999999501</c:v>
                </c:pt>
                <c:pt idx="371">
                  <c:v>-12.899999999999499</c:v>
                </c:pt>
                <c:pt idx="372">
                  <c:v>-12.7999999999995</c:v>
                </c:pt>
                <c:pt idx="373">
                  <c:v>-12.6999999999995</c:v>
                </c:pt>
                <c:pt idx="374">
                  <c:v>-12.5999999999995</c:v>
                </c:pt>
                <c:pt idx="375">
                  <c:v>-12.499999999999501</c:v>
                </c:pt>
                <c:pt idx="376">
                  <c:v>-12.399999999999499</c:v>
                </c:pt>
                <c:pt idx="377">
                  <c:v>-12.2999999999995</c:v>
                </c:pt>
                <c:pt idx="378">
                  <c:v>-12.1999999999995</c:v>
                </c:pt>
                <c:pt idx="379">
                  <c:v>-12.0999999999995</c:v>
                </c:pt>
                <c:pt idx="380">
                  <c:v>-11.999999999999501</c:v>
                </c:pt>
                <c:pt idx="381">
                  <c:v>-11.899999999999499</c:v>
                </c:pt>
                <c:pt idx="382">
                  <c:v>-11.7999999999995</c:v>
                </c:pt>
                <c:pt idx="383">
                  <c:v>-11.6999999999995</c:v>
                </c:pt>
                <c:pt idx="384">
                  <c:v>-11.5999999999995</c:v>
                </c:pt>
                <c:pt idx="385">
                  <c:v>-11.499999999999501</c:v>
                </c:pt>
                <c:pt idx="386">
                  <c:v>-11.399999999999499</c:v>
                </c:pt>
                <c:pt idx="387">
                  <c:v>-11.2999999999995</c:v>
                </c:pt>
                <c:pt idx="388">
                  <c:v>-11.199999999999401</c:v>
                </c:pt>
                <c:pt idx="389">
                  <c:v>-11.099999999999399</c:v>
                </c:pt>
                <c:pt idx="390">
                  <c:v>-10.9999999999994</c:v>
                </c:pt>
                <c:pt idx="391">
                  <c:v>-10.8999999999994</c:v>
                </c:pt>
                <c:pt idx="392">
                  <c:v>-10.7999999999994</c:v>
                </c:pt>
                <c:pt idx="393">
                  <c:v>-10.699999999999401</c:v>
                </c:pt>
                <c:pt idx="394">
                  <c:v>-10.599999999999399</c:v>
                </c:pt>
                <c:pt idx="395">
                  <c:v>-10.4999999999994</c:v>
                </c:pt>
                <c:pt idx="396">
                  <c:v>-10.3999999999994</c:v>
                </c:pt>
                <c:pt idx="397">
                  <c:v>-10.2999999999994</c:v>
                </c:pt>
                <c:pt idx="398">
                  <c:v>-10.199999999999401</c:v>
                </c:pt>
                <c:pt idx="399">
                  <c:v>-10.099999999999399</c:v>
                </c:pt>
                <c:pt idx="400">
                  <c:v>-9.9999999999993996</c:v>
                </c:pt>
                <c:pt idx="401">
                  <c:v>-9.8999999999994053</c:v>
                </c:pt>
                <c:pt idx="402">
                  <c:v>-9.7999999999994003</c:v>
                </c:pt>
                <c:pt idx="403">
                  <c:v>-9.6999999999994007</c:v>
                </c:pt>
                <c:pt idx="404">
                  <c:v>-9.5999999999993992</c:v>
                </c:pt>
                <c:pt idx="405">
                  <c:v>-9.4999999999993996</c:v>
                </c:pt>
                <c:pt idx="406">
                  <c:v>-9.3999999999994053</c:v>
                </c:pt>
                <c:pt idx="407">
                  <c:v>-9.2999999999994003</c:v>
                </c:pt>
                <c:pt idx="408">
                  <c:v>-9.1999999999994007</c:v>
                </c:pt>
                <c:pt idx="409">
                  <c:v>-9.0999999999993992</c:v>
                </c:pt>
                <c:pt idx="410">
                  <c:v>-8.9999999999993996</c:v>
                </c:pt>
                <c:pt idx="411">
                  <c:v>-8.8999999999994053</c:v>
                </c:pt>
                <c:pt idx="412">
                  <c:v>-8.7999999999994003</c:v>
                </c:pt>
                <c:pt idx="413">
                  <c:v>-8.6999999999994007</c:v>
                </c:pt>
                <c:pt idx="414">
                  <c:v>-8.5999999999993992</c:v>
                </c:pt>
                <c:pt idx="415">
                  <c:v>-8.4999999999993996</c:v>
                </c:pt>
                <c:pt idx="416">
                  <c:v>-8.3999999999994053</c:v>
                </c:pt>
                <c:pt idx="417">
                  <c:v>-8.2999999999994003</c:v>
                </c:pt>
                <c:pt idx="418">
                  <c:v>-8.1999999999994007</c:v>
                </c:pt>
                <c:pt idx="419">
                  <c:v>-8.0999999999993992</c:v>
                </c:pt>
                <c:pt idx="420">
                  <c:v>-7.9999999999993996</c:v>
                </c:pt>
                <c:pt idx="421">
                  <c:v>-7.8999999999993999</c:v>
                </c:pt>
                <c:pt idx="422">
                  <c:v>-7.7999999999994003</c:v>
                </c:pt>
                <c:pt idx="423">
                  <c:v>-7.6999999999993998</c:v>
                </c:pt>
                <c:pt idx="424">
                  <c:v>-7.5999999999994001</c:v>
                </c:pt>
                <c:pt idx="425">
                  <c:v>-7.4999999999993996</c:v>
                </c:pt>
                <c:pt idx="426">
                  <c:v>-7.3999999999993999</c:v>
                </c:pt>
                <c:pt idx="427">
                  <c:v>-7.2999999999994003</c:v>
                </c:pt>
                <c:pt idx="428">
                  <c:v>-7.1999999999993998</c:v>
                </c:pt>
                <c:pt idx="429">
                  <c:v>-7.0999999999994001</c:v>
                </c:pt>
                <c:pt idx="430">
                  <c:v>-6.9999999999993996</c:v>
                </c:pt>
                <c:pt idx="431">
                  <c:v>-6.8999999999993999</c:v>
                </c:pt>
                <c:pt idx="432">
                  <c:v>-6.7999999999994003</c:v>
                </c:pt>
                <c:pt idx="433">
                  <c:v>-6.6999999999993998</c:v>
                </c:pt>
                <c:pt idx="434">
                  <c:v>-6.5999999999994001</c:v>
                </c:pt>
                <c:pt idx="435">
                  <c:v>-6.4999999999993996</c:v>
                </c:pt>
                <c:pt idx="436">
                  <c:v>-6.3999999999993999</c:v>
                </c:pt>
                <c:pt idx="437">
                  <c:v>-6.2999999999994003</c:v>
                </c:pt>
                <c:pt idx="438">
                  <c:v>-6.1999999999993998</c:v>
                </c:pt>
                <c:pt idx="439">
                  <c:v>-6.0999999999994001</c:v>
                </c:pt>
                <c:pt idx="440">
                  <c:v>-5.9999999999993996</c:v>
                </c:pt>
                <c:pt idx="441">
                  <c:v>-5.8999999999993999</c:v>
                </c:pt>
                <c:pt idx="442">
                  <c:v>-5.7999999999994003</c:v>
                </c:pt>
                <c:pt idx="443">
                  <c:v>-5.6999999999993998</c:v>
                </c:pt>
                <c:pt idx="444">
                  <c:v>-5.5999999999994001</c:v>
                </c:pt>
                <c:pt idx="445">
                  <c:v>-5.4999999999993996</c:v>
                </c:pt>
                <c:pt idx="446">
                  <c:v>-5.3999999999993999</c:v>
                </c:pt>
                <c:pt idx="447">
                  <c:v>-5.2999999999994003</c:v>
                </c:pt>
                <c:pt idx="448">
                  <c:v>-5.1999999999993998</c:v>
                </c:pt>
                <c:pt idx="449">
                  <c:v>-5.0999999999994001</c:v>
                </c:pt>
                <c:pt idx="450">
                  <c:v>-4.9999999999993996</c:v>
                </c:pt>
                <c:pt idx="451">
                  <c:v>-4.8999999999993999</c:v>
                </c:pt>
                <c:pt idx="452">
                  <c:v>-4.7999999999994003</c:v>
                </c:pt>
                <c:pt idx="453">
                  <c:v>-4.6999999999993998</c:v>
                </c:pt>
                <c:pt idx="454">
                  <c:v>-4.5999999999994001</c:v>
                </c:pt>
                <c:pt idx="455">
                  <c:v>-4.4999999999993996</c:v>
                </c:pt>
                <c:pt idx="456">
                  <c:v>-4.3999999999993999</c:v>
                </c:pt>
                <c:pt idx="457">
                  <c:v>-4.2999999999994003</c:v>
                </c:pt>
                <c:pt idx="458">
                  <c:v>-4.1999999999993003</c:v>
                </c:pt>
                <c:pt idx="459">
                  <c:v>-4.0999999999992998</c:v>
                </c:pt>
                <c:pt idx="460">
                  <c:v>-3.9999999999993001</c:v>
                </c:pt>
                <c:pt idx="461">
                  <c:v>-3.8999999999993</c:v>
                </c:pt>
                <c:pt idx="462">
                  <c:v>-3.799999999999299</c:v>
                </c:pt>
                <c:pt idx="463">
                  <c:v>-3.6999999999992981</c:v>
                </c:pt>
                <c:pt idx="464">
                  <c:v>-3.5999999999993002</c:v>
                </c:pt>
                <c:pt idx="465">
                  <c:v>-3.4999999999993001</c:v>
                </c:pt>
                <c:pt idx="466">
                  <c:v>-3.3999999999993</c:v>
                </c:pt>
                <c:pt idx="467">
                  <c:v>-3.299999999999299</c:v>
                </c:pt>
                <c:pt idx="468">
                  <c:v>-3.1999999999992981</c:v>
                </c:pt>
                <c:pt idx="469">
                  <c:v>-3.0999999999993002</c:v>
                </c:pt>
                <c:pt idx="470">
                  <c:v>-2.9999999999993001</c:v>
                </c:pt>
                <c:pt idx="471">
                  <c:v>-2.8999999999993</c:v>
                </c:pt>
                <c:pt idx="472">
                  <c:v>-2.799999999999299</c:v>
                </c:pt>
                <c:pt idx="473">
                  <c:v>-2.6999999999992981</c:v>
                </c:pt>
                <c:pt idx="474">
                  <c:v>-2.5999999999993002</c:v>
                </c:pt>
                <c:pt idx="475">
                  <c:v>-2.4999999999993001</c:v>
                </c:pt>
                <c:pt idx="476">
                  <c:v>-2.3999999999993</c:v>
                </c:pt>
                <c:pt idx="477">
                  <c:v>-2.299999999999299</c:v>
                </c:pt>
                <c:pt idx="478">
                  <c:v>-2.1999999999992981</c:v>
                </c:pt>
                <c:pt idx="479">
                  <c:v>-2.0999999999993002</c:v>
                </c:pt>
                <c:pt idx="480">
                  <c:v>-1.9999999999992999</c:v>
                </c:pt>
                <c:pt idx="481">
                  <c:v>-1.8999999999993</c:v>
                </c:pt>
                <c:pt idx="482">
                  <c:v>-1.7999999999992999</c:v>
                </c:pt>
                <c:pt idx="483">
                  <c:v>-1.6999999999993001</c:v>
                </c:pt>
                <c:pt idx="484">
                  <c:v>-1.5999999999993</c:v>
                </c:pt>
                <c:pt idx="485">
                  <c:v>-1.4999999999992999</c:v>
                </c:pt>
                <c:pt idx="486">
                  <c:v>-1.3999999999993</c:v>
                </c:pt>
                <c:pt idx="487">
                  <c:v>-1.2999999999992999</c:v>
                </c:pt>
                <c:pt idx="488">
                  <c:v>-1.1999999999993001</c:v>
                </c:pt>
                <c:pt idx="489">
                  <c:v>-1.0999999999993</c:v>
                </c:pt>
                <c:pt idx="490">
                  <c:v>-0.99999999999929701</c:v>
                </c:pt>
                <c:pt idx="491">
                  <c:v>-0.89999999999930202</c:v>
                </c:pt>
                <c:pt idx="492">
                  <c:v>-0.79999999999930105</c:v>
                </c:pt>
                <c:pt idx="493">
                  <c:v>-0.69999999999929896</c:v>
                </c:pt>
                <c:pt idx="494">
                  <c:v>-0.59999999999929798</c:v>
                </c:pt>
                <c:pt idx="495">
                  <c:v>-0.49999999999929701</c:v>
                </c:pt>
                <c:pt idx="496">
                  <c:v>-0.39999999999930202</c:v>
                </c:pt>
                <c:pt idx="497">
                  <c:v>-0.29999999999930099</c:v>
                </c:pt>
                <c:pt idx="498">
                  <c:v>-0.19999999999929899</c:v>
                </c:pt>
                <c:pt idx="499">
                  <c:v>-9.9999999999297998E-2</c:v>
                </c:pt>
                <c:pt idx="500">
                  <c:v>7.0343730840249898E-13</c:v>
                </c:pt>
                <c:pt idx="501">
                  <c:v>0.100000000000698</c:v>
                </c:pt>
                <c:pt idx="502">
                  <c:v>0.20000000000069901</c:v>
                </c:pt>
                <c:pt idx="503">
                  <c:v>0.30000000000070098</c:v>
                </c:pt>
                <c:pt idx="504">
                  <c:v>0.40000000000070202</c:v>
                </c:pt>
                <c:pt idx="505">
                  <c:v>0.50000000000070299</c:v>
                </c:pt>
                <c:pt idx="506">
                  <c:v>0.60000000000069798</c:v>
                </c:pt>
                <c:pt idx="507">
                  <c:v>0.70000000000069895</c:v>
                </c:pt>
                <c:pt idx="508">
                  <c:v>0.80000000000070104</c:v>
                </c:pt>
                <c:pt idx="509">
                  <c:v>0.90000000000070202</c:v>
                </c:pt>
                <c:pt idx="510">
                  <c:v>1.0000000000007001</c:v>
                </c:pt>
                <c:pt idx="511">
                  <c:v>1.1000000000007</c:v>
                </c:pt>
                <c:pt idx="512">
                  <c:v>1.2000000000007001</c:v>
                </c:pt>
                <c:pt idx="513">
                  <c:v>1.3000000000006999</c:v>
                </c:pt>
                <c:pt idx="514">
                  <c:v>1.4000000000007</c:v>
                </c:pt>
                <c:pt idx="515">
                  <c:v>1.5000000000007001</c:v>
                </c:pt>
                <c:pt idx="516">
                  <c:v>1.6000000000007</c:v>
                </c:pt>
                <c:pt idx="517">
                  <c:v>1.7000000000007001</c:v>
                </c:pt>
                <c:pt idx="518">
                  <c:v>1.8000000000006999</c:v>
                </c:pt>
                <c:pt idx="519">
                  <c:v>1.9000000000007</c:v>
                </c:pt>
                <c:pt idx="520">
                  <c:v>2.0000000000006999</c:v>
                </c:pt>
                <c:pt idx="521">
                  <c:v>2.1000000000007</c:v>
                </c:pt>
                <c:pt idx="522">
                  <c:v>2.2000000000007001</c:v>
                </c:pt>
                <c:pt idx="523">
                  <c:v>2.3000000000007002</c:v>
                </c:pt>
                <c:pt idx="524">
                  <c:v>2.4000000000006998</c:v>
                </c:pt>
                <c:pt idx="525">
                  <c:v>2.5000000000006999</c:v>
                </c:pt>
                <c:pt idx="526">
                  <c:v>2.6000000000007</c:v>
                </c:pt>
                <c:pt idx="527">
                  <c:v>2.7000000000007001</c:v>
                </c:pt>
                <c:pt idx="528">
                  <c:v>2.8000000000008001</c:v>
                </c:pt>
                <c:pt idx="529">
                  <c:v>2.9000000000008002</c:v>
                </c:pt>
                <c:pt idx="530">
                  <c:v>3.0000000000007998</c:v>
                </c:pt>
                <c:pt idx="531">
                  <c:v>3.1000000000007999</c:v>
                </c:pt>
                <c:pt idx="532">
                  <c:v>3.2000000000008</c:v>
                </c:pt>
                <c:pt idx="533">
                  <c:v>3.3000000000008001</c:v>
                </c:pt>
                <c:pt idx="534">
                  <c:v>3.4000000000008002</c:v>
                </c:pt>
                <c:pt idx="535">
                  <c:v>3.5000000000007998</c:v>
                </c:pt>
                <c:pt idx="536">
                  <c:v>3.6000000000007999</c:v>
                </c:pt>
                <c:pt idx="537">
                  <c:v>3.7000000000008</c:v>
                </c:pt>
                <c:pt idx="538">
                  <c:v>3.8000000000008001</c:v>
                </c:pt>
                <c:pt idx="539">
                  <c:v>3.9000000000008002</c:v>
                </c:pt>
                <c:pt idx="540">
                  <c:v>4.0000000000008002</c:v>
                </c:pt>
                <c:pt idx="541">
                  <c:v>4.1000000000007946</c:v>
                </c:pt>
                <c:pt idx="542">
                  <c:v>4.2000000000008004</c:v>
                </c:pt>
                <c:pt idx="543">
                  <c:v>4.3000000000008001</c:v>
                </c:pt>
                <c:pt idx="544">
                  <c:v>4.4000000000007997</c:v>
                </c:pt>
                <c:pt idx="545">
                  <c:v>4.5000000000008002</c:v>
                </c:pt>
                <c:pt idx="546">
                  <c:v>4.6000000000007937</c:v>
                </c:pt>
                <c:pt idx="547">
                  <c:v>4.7000000000008004</c:v>
                </c:pt>
                <c:pt idx="548">
                  <c:v>4.8000000000008001</c:v>
                </c:pt>
                <c:pt idx="549">
                  <c:v>4.9000000000007997</c:v>
                </c:pt>
                <c:pt idx="550">
                  <c:v>5.0000000000008002</c:v>
                </c:pt>
                <c:pt idx="551">
                  <c:v>5.1000000000007946</c:v>
                </c:pt>
                <c:pt idx="552">
                  <c:v>5.2000000000008004</c:v>
                </c:pt>
                <c:pt idx="553">
                  <c:v>5.3000000000008001</c:v>
                </c:pt>
                <c:pt idx="554">
                  <c:v>5.4000000000007997</c:v>
                </c:pt>
                <c:pt idx="555">
                  <c:v>5.5000000000008002</c:v>
                </c:pt>
                <c:pt idx="556">
                  <c:v>5.6000000000007937</c:v>
                </c:pt>
                <c:pt idx="557">
                  <c:v>5.7000000000008004</c:v>
                </c:pt>
                <c:pt idx="558">
                  <c:v>5.8000000000008001</c:v>
                </c:pt>
                <c:pt idx="559">
                  <c:v>5.9000000000007997</c:v>
                </c:pt>
                <c:pt idx="560">
                  <c:v>6.0000000000008002</c:v>
                </c:pt>
                <c:pt idx="561">
                  <c:v>6.1000000000007946</c:v>
                </c:pt>
                <c:pt idx="562">
                  <c:v>6.2000000000008004</c:v>
                </c:pt>
                <c:pt idx="563">
                  <c:v>6.3000000000008001</c:v>
                </c:pt>
                <c:pt idx="564">
                  <c:v>6.4000000000007997</c:v>
                </c:pt>
                <c:pt idx="565">
                  <c:v>6.5000000000008002</c:v>
                </c:pt>
                <c:pt idx="566">
                  <c:v>6.6000000000007937</c:v>
                </c:pt>
                <c:pt idx="567">
                  <c:v>6.7000000000008004</c:v>
                </c:pt>
                <c:pt idx="568">
                  <c:v>6.8000000000008001</c:v>
                </c:pt>
                <c:pt idx="569">
                  <c:v>6.9000000000007997</c:v>
                </c:pt>
                <c:pt idx="570">
                  <c:v>7.0000000000008002</c:v>
                </c:pt>
                <c:pt idx="571">
                  <c:v>7.1000000000007946</c:v>
                </c:pt>
                <c:pt idx="572">
                  <c:v>7.2000000000008004</c:v>
                </c:pt>
                <c:pt idx="573">
                  <c:v>7.3000000000008001</c:v>
                </c:pt>
                <c:pt idx="574">
                  <c:v>7.4000000000007997</c:v>
                </c:pt>
                <c:pt idx="575">
                  <c:v>7.5000000000008002</c:v>
                </c:pt>
                <c:pt idx="576">
                  <c:v>7.6000000000007937</c:v>
                </c:pt>
                <c:pt idx="577">
                  <c:v>7.7000000000008004</c:v>
                </c:pt>
                <c:pt idx="578">
                  <c:v>7.8000000000008001</c:v>
                </c:pt>
                <c:pt idx="579">
                  <c:v>7.9000000000007997</c:v>
                </c:pt>
                <c:pt idx="580">
                  <c:v>8.0000000000007994</c:v>
                </c:pt>
                <c:pt idx="581">
                  <c:v>8.1000000000007972</c:v>
                </c:pt>
                <c:pt idx="582">
                  <c:v>8.2000000000007987</c:v>
                </c:pt>
                <c:pt idx="583">
                  <c:v>8.3000000000008001</c:v>
                </c:pt>
                <c:pt idx="584">
                  <c:v>8.4000000000007997</c:v>
                </c:pt>
                <c:pt idx="585">
                  <c:v>8.5000000000007994</c:v>
                </c:pt>
                <c:pt idx="586">
                  <c:v>8.6000000000007972</c:v>
                </c:pt>
                <c:pt idx="587">
                  <c:v>8.7000000000007987</c:v>
                </c:pt>
                <c:pt idx="588">
                  <c:v>8.8000000000008001</c:v>
                </c:pt>
                <c:pt idx="589">
                  <c:v>8.9000000000007997</c:v>
                </c:pt>
                <c:pt idx="590">
                  <c:v>9.0000000000007994</c:v>
                </c:pt>
                <c:pt idx="591">
                  <c:v>9.1000000000007972</c:v>
                </c:pt>
                <c:pt idx="592">
                  <c:v>9.2000000000007987</c:v>
                </c:pt>
                <c:pt idx="593">
                  <c:v>9.3000000000008001</c:v>
                </c:pt>
                <c:pt idx="594">
                  <c:v>9.4000000000007997</c:v>
                </c:pt>
                <c:pt idx="595">
                  <c:v>9.5000000000007994</c:v>
                </c:pt>
                <c:pt idx="596">
                  <c:v>9.6000000000007972</c:v>
                </c:pt>
                <c:pt idx="597">
                  <c:v>9.7000000000007987</c:v>
                </c:pt>
                <c:pt idx="598">
                  <c:v>9.8000000000008001</c:v>
                </c:pt>
                <c:pt idx="599">
                  <c:v>9.9000000000008992</c:v>
                </c:pt>
                <c:pt idx="600">
                  <c:v>10.000000000000901</c:v>
                </c:pt>
                <c:pt idx="601">
                  <c:v>10.1000000000009</c:v>
                </c:pt>
                <c:pt idx="602">
                  <c:v>10.2000000000009</c:v>
                </c:pt>
                <c:pt idx="603">
                  <c:v>10.3000000000009</c:v>
                </c:pt>
                <c:pt idx="604">
                  <c:v>10.400000000000899</c:v>
                </c:pt>
                <c:pt idx="605">
                  <c:v>10.500000000000901</c:v>
                </c:pt>
                <c:pt idx="606">
                  <c:v>10.6000000000009</c:v>
                </c:pt>
                <c:pt idx="607">
                  <c:v>10.7000000000009</c:v>
                </c:pt>
                <c:pt idx="608">
                  <c:v>10.8000000000009</c:v>
                </c:pt>
                <c:pt idx="609">
                  <c:v>10.900000000000899</c:v>
                </c:pt>
                <c:pt idx="610">
                  <c:v>11.000000000000901</c:v>
                </c:pt>
                <c:pt idx="611">
                  <c:v>11.1000000000009</c:v>
                </c:pt>
                <c:pt idx="612">
                  <c:v>11.2000000000009</c:v>
                </c:pt>
                <c:pt idx="613">
                  <c:v>11.3000000000009</c:v>
                </c:pt>
                <c:pt idx="614">
                  <c:v>11.400000000000899</c:v>
                </c:pt>
                <c:pt idx="615">
                  <c:v>11.500000000000901</c:v>
                </c:pt>
                <c:pt idx="616">
                  <c:v>11.6000000000009</c:v>
                </c:pt>
                <c:pt idx="617">
                  <c:v>11.7000000000009</c:v>
                </c:pt>
                <c:pt idx="618">
                  <c:v>11.8000000000009</c:v>
                </c:pt>
                <c:pt idx="619">
                  <c:v>11.900000000000899</c:v>
                </c:pt>
                <c:pt idx="620">
                  <c:v>12.000000000000901</c:v>
                </c:pt>
                <c:pt idx="621">
                  <c:v>12.1000000000009</c:v>
                </c:pt>
                <c:pt idx="622">
                  <c:v>12.2000000000009</c:v>
                </c:pt>
                <c:pt idx="623">
                  <c:v>12.3000000000009</c:v>
                </c:pt>
                <c:pt idx="624">
                  <c:v>12.400000000000899</c:v>
                </c:pt>
                <c:pt idx="625">
                  <c:v>12.500000000000901</c:v>
                </c:pt>
                <c:pt idx="626">
                  <c:v>12.6000000000009</c:v>
                </c:pt>
                <c:pt idx="627">
                  <c:v>12.7000000000009</c:v>
                </c:pt>
                <c:pt idx="628">
                  <c:v>12.8000000000009</c:v>
                </c:pt>
                <c:pt idx="629">
                  <c:v>12.900000000000899</c:v>
                </c:pt>
                <c:pt idx="630">
                  <c:v>13.000000000000901</c:v>
                </c:pt>
                <c:pt idx="631">
                  <c:v>13.1000000000009</c:v>
                </c:pt>
                <c:pt idx="632">
                  <c:v>13.2000000000009</c:v>
                </c:pt>
                <c:pt idx="633">
                  <c:v>13.3000000000009</c:v>
                </c:pt>
                <c:pt idx="634">
                  <c:v>13.400000000000899</c:v>
                </c:pt>
                <c:pt idx="635">
                  <c:v>13.500000000000901</c:v>
                </c:pt>
                <c:pt idx="636">
                  <c:v>13.6000000000009</c:v>
                </c:pt>
                <c:pt idx="637">
                  <c:v>13.7000000000009</c:v>
                </c:pt>
                <c:pt idx="638">
                  <c:v>13.8000000000009</c:v>
                </c:pt>
                <c:pt idx="639">
                  <c:v>13.900000000000899</c:v>
                </c:pt>
                <c:pt idx="640">
                  <c:v>14.000000000000901</c:v>
                </c:pt>
                <c:pt idx="641">
                  <c:v>14.1000000000009</c:v>
                </c:pt>
                <c:pt idx="642">
                  <c:v>14.2000000000009</c:v>
                </c:pt>
                <c:pt idx="643">
                  <c:v>14.3000000000009</c:v>
                </c:pt>
                <c:pt idx="644">
                  <c:v>14.400000000000899</c:v>
                </c:pt>
                <c:pt idx="645">
                  <c:v>14.500000000000901</c:v>
                </c:pt>
                <c:pt idx="646">
                  <c:v>14.6000000000009</c:v>
                </c:pt>
                <c:pt idx="647">
                  <c:v>14.7000000000009</c:v>
                </c:pt>
                <c:pt idx="648">
                  <c:v>14.8000000000009</c:v>
                </c:pt>
                <c:pt idx="649">
                  <c:v>14.900000000000899</c:v>
                </c:pt>
                <c:pt idx="650">
                  <c:v>15.000000000000901</c:v>
                </c:pt>
                <c:pt idx="651">
                  <c:v>15.1000000000009</c:v>
                </c:pt>
                <c:pt idx="652">
                  <c:v>15.2000000000009</c:v>
                </c:pt>
                <c:pt idx="653">
                  <c:v>15.3000000000009</c:v>
                </c:pt>
                <c:pt idx="654">
                  <c:v>15.400000000000899</c:v>
                </c:pt>
                <c:pt idx="655">
                  <c:v>15.500000000000901</c:v>
                </c:pt>
                <c:pt idx="656">
                  <c:v>15.6000000000009</c:v>
                </c:pt>
                <c:pt idx="657">
                  <c:v>15.7000000000009</c:v>
                </c:pt>
                <c:pt idx="658">
                  <c:v>15.8000000000009</c:v>
                </c:pt>
                <c:pt idx="659">
                  <c:v>15.900000000000899</c:v>
                </c:pt>
                <c:pt idx="660">
                  <c:v>16.000000000000899</c:v>
                </c:pt>
                <c:pt idx="661">
                  <c:v>16.1000000000009</c:v>
                </c:pt>
                <c:pt idx="662">
                  <c:v>16.200000000000902</c:v>
                </c:pt>
                <c:pt idx="663">
                  <c:v>16.3000000000009</c:v>
                </c:pt>
                <c:pt idx="664">
                  <c:v>16.400000000000901</c:v>
                </c:pt>
                <c:pt idx="665">
                  <c:v>16.500000000000899</c:v>
                </c:pt>
                <c:pt idx="666">
                  <c:v>16.6000000000009</c:v>
                </c:pt>
                <c:pt idx="667">
                  <c:v>16.700000000001001</c:v>
                </c:pt>
                <c:pt idx="668">
                  <c:v>16.8000000000009</c:v>
                </c:pt>
                <c:pt idx="669">
                  <c:v>16.900000000000901</c:v>
                </c:pt>
                <c:pt idx="670">
                  <c:v>17.000000000000991</c:v>
                </c:pt>
                <c:pt idx="671">
                  <c:v>17.100000000001</c:v>
                </c:pt>
                <c:pt idx="672">
                  <c:v>17.200000000001001</c:v>
                </c:pt>
                <c:pt idx="673">
                  <c:v>17.3000000000009</c:v>
                </c:pt>
                <c:pt idx="674">
                  <c:v>17.400000000001</c:v>
                </c:pt>
                <c:pt idx="675">
                  <c:v>17.500000000000991</c:v>
                </c:pt>
                <c:pt idx="676">
                  <c:v>17.600000000001</c:v>
                </c:pt>
                <c:pt idx="677">
                  <c:v>17.700000000001001</c:v>
                </c:pt>
                <c:pt idx="678">
                  <c:v>17.800000000000999</c:v>
                </c:pt>
                <c:pt idx="679">
                  <c:v>17.900000000001</c:v>
                </c:pt>
                <c:pt idx="680">
                  <c:v>18.000000000000991</c:v>
                </c:pt>
                <c:pt idx="681">
                  <c:v>18.100000000001</c:v>
                </c:pt>
                <c:pt idx="682">
                  <c:v>18.200000000001001</c:v>
                </c:pt>
                <c:pt idx="683">
                  <c:v>18.300000000000999</c:v>
                </c:pt>
                <c:pt idx="684">
                  <c:v>18.400000000001</c:v>
                </c:pt>
                <c:pt idx="685">
                  <c:v>18.500000000000991</c:v>
                </c:pt>
                <c:pt idx="686">
                  <c:v>18.600000000001</c:v>
                </c:pt>
                <c:pt idx="687">
                  <c:v>18.700000000001001</c:v>
                </c:pt>
                <c:pt idx="688">
                  <c:v>18.800000000000999</c:v>
                </c:pt>
                <c:pt idx="689">
                  <c:v>18.900000000001</c:v>
                </c:pt>
                <c:pt idx="690">
                  <c:v>19.000000000000991</c:v>
                </c:pt>
                <c:pt idx="691">
                  <c:v>19.100000000001</c:v>
                </c:pt>
                <c:pt idx="692">
                  <c:v>19.200000000001001</c:v>
                </c:pt>
                <c:pt idx="693">
                  <c:v>19.300000000000999</c:v>
                </c:pt>
                <c:pt idx="694">
                  <c:v>19.400000000001</c:v>
                </c:pt>
                <c:pt idx="695">
                  <c:v>19.500000000000991</c:v>
                </c:pt>
                <c:pt idx="696">
                  <c:v>19.600000000001</c:v>
                </c:pt>
                <c:pt idx="697">
                  <c:v>19.700000000001001</c:v>
                </c:pt>
                <c:pt idx="698">
                  <c:v>19.800000000000999</c:v>
                </c:pt>
                <c:pt idx="699">
                  <c:v>19.900000000001</c:v>
                </c:pt>
                <c:pt idx="700">
                  <c:v>20.000000000000991</c:v>
                </c:pt>
                <c:pt idx="701">
                  <c:v>20.100000000001</c:v>
                </c:pt>
                <c:pt idx="702">
                  <c:v>20.200000000001001</c:v>
                </c:pt>
                <c:pt idx="703">
                  <c:v>20.300000000000999</c:v>
                </c:pt>
                <c:pt idx="704">
                  <c:v>20.400000000001</c:v>
                </c:pt>
                <c:pt idx="705">
                  <c:v>20.500000000000991</c:v>
                </c:pt>
                <c:pt idx="706">
                  <c:v>20.600000000001</c:v>
                </c:pt>
                <c:pt idx="707">
                  <c:v>20.700000000001001</c:v>
                </c:pt>
                <c:pt idx="708">
                  <c:v>20.800000000000999</c:v>
                </c:pt>
                <c:pt idx="709">
                  <c:v>20.900000000001</c:v>
                </c:pt>
                <c:pt idx="710">
                  <c:v>21.000000000000991</c:v>
                </c:pt>
                <c:pt idx="711">
                  <c:v>21.100000000001</c:v>
                </c:pt>
                <c:pt idx="712">
                  <c:v>21.200000000001001</c:v>
                </c:pt>
                <c:pt idx="713">
                  <c:v>21.300000000000999</c:v>
                </c:pt>
                <c:pt idx="714">
                  <c:v>21.400000000001</c:v>
                </c:pt>
                <c:pt idx="715">
                  <c:v>21.500000000000991</c:v>
                </c:pt>
                <c:pt idx="716">
                  <c:v>21.600000000001</c:v>
                </c:pt>
                <c:pt idx="717">
                  <c:v>21.700000000001001</c:v>
                </c:pt>
                <c:pt idx="718">
                  <c:v>21.800000000000999</c:v>
                </c:pt>
                <c:pt idx="719">
                  <c:v>21.900000000001</c:v>
                </c:pt>
                <c:pt idx="720">
                  <c:v>22.000000000000991</c:v>
                </c:pt>
                <c:pt idx="721">
                  <c:v>22.100000000001</c:v>
                </c:pt>
                <c:pt idx="722">
                  <c:v>22.200000000001001</c:v>
                </c:pt>
                <c:pt idx="723">
                  <c:v>22.300000000000999</c:v>
                </c:pt>
                <c:pt idx="724">
                  <c:v>22.400000000001</c:v>
                </c:pt>
                <c:pt idx="725">
                  <c:v>22.500000000000991</c:v>
                </c:pt>
                <c:pt idx="726">
                  <c:v>22.600000000001</c:v>
                </c:pt>
                <c:pt idx="727">
                  <c:v>22.700000000001001</c:v>
                </c:pt>
                <c:pt idx="728">
                  <c:v>22.800000000000999</c:v>
                </c:pt>
                <c:pt idx="729">
                  <c:v>22.900000000001</c:v>
                </c:pt>
                <c:pt idx="730">
                  <c:v>23.000000000000991</c:v>
                </c:pt>
                <c:pt idx="731">
                  <c:v>23.100000000001</c:v>
                </c:pt>
                <c:pt idx="732">
                  <c:v>23.200000000001001</c:v>
                </c:pt>
                <c:pt idx="733">
                  <c:v>23.300000000000999</c:v>
                </c:pt>
                <c:pt idx="734">
                  <c:v>23.400000000001</c:v>
                </c:pt>
                <c:pt idx="735">
                  <c:v>23.500000000001101</c:v>
                </c:pt>
                <c:pt idx="736">
                  <c:v>23.600000000001</c:v>
                </c:pt>
                <c:pt idx="737">
                  <c:v>23.700000000001001</c:v>
                </c:pt>
                <c:pt idx="738">
                  <c:v>23.800000000000999</c:v>
                </c:pt>
                <c:pt idx="739">
                  <c:v>23.9000000000011</c:v>
                </c:pt>
                <c:pt idx="740">
                  <c:v>24.000000000001101</c:v>
                </c:pt>
                <c:pt idx="741">
                  <c:v>24.100000000001</c:v>
                </c:pt>
                <c:pt idx="742">
                  <c:v>24.200000000001101</c:v>
                </c:pt>
                <c:pt idx="743">
                  <c:v>24.300000000001091</c:v>
                </c:pt>
                <c:pt idx="744">
                  <c:v>24.4000000000011</c:v>
                </c:pt>
                <c:pt idx="745">
                  <c:v>24.500000000001101</c:v>
                </c:pt>
                <c:pt idx="746">
                  <c:v>24.600000000001099</c:v>
                </c:pt>
                <c:pt idx="747">
                  <c:v>24.700000000001101</c:v>
                </c:pt>
                <c:pt idx="748">
                  <c:v>24.800000000001091</c:v>
                </c:pt>
                <c:pt idx="749">
                  <c:v>24.9000000000011</c:v>
                </c:pt>
                <c:pt idx="750">
                  <c:v>25.000000000001101</c:v>
                </c:pt>
                <c:pt idx="751">
                  <c:v>25.100000000001099</c:v>
                </c:pt>
                <c:pt idx="752">
                  <c:v>25.200000000001101</c:v>
                </c:pt>
                <c:pt idx="753">
                  <c:v>25.300000000001091</c:v>
                </c:pt>
                <c:pt idx="754">
                  <c:v>25.4000000000011</c:v>
                </c:pt>
                <c:pt idx="755">
                  <c:v>25.500000000001101</c:v>
                </c:pt>
                <c:pt idx="756">
                  <c:v>25.600000000001099</c:v>
                </c:pt>
                <c:pt idx="757">
                  <c:v>25.700000000001101</c:v>
                </c:pt>
                <c:pt idx="758">
                  <c:v>25.800000000001091</c:v>
                </c:pt>
                <c:pt idx="759">
                  <c:v>25.9000000000011</c:v>
                </c:pt>
                <c:pt idx="760">
                  <c:v>26.000000000001101</c:v>
                </c:pt>
                <c:pt idx="761">
                  <c:v>26.100000000001099</c:v>
                </c:pt>
                <c:pt idx="762">
                  <c:v>26.200000000001101</c:v>
                </c:pt>
                <c:pt idx="763">
                  <c:v>26.300000000001091</c:v>
                </c:pt>
                <c:pt idx="764">
                  <c:v>26.4000000000011</c:v>
                </c:pt>
                <c:pt idx="765">
                  <c:v>26.500000000001101</c:v>
                </c:pt>
                <c:pt idx="766">
                  <c:v>26.600000000001099</c:v>
                </c:pt>
                <c:pt idx="767">
                  <c:v>26.700000000001101</c:v>
                </c:pt>
                <c:pt idx="768">
                  <c:v>26.800000000001091</c:v>
                </c:pt>
                <c:pt idx="769">
                  <c:v>26.9000000000011</c:v>
                </c:pt>
                <c:pt idx="770">
                  <c:v>27.000000000001101</c:v>
                </c:pt>
                <c:pt idx="771">
                  <c:v>27.100000000001099</c:v>
                </c:pt>
                <c:pt idx="772">
                  <c:v>27.200000000001101</c:v>
                </c:pt>
                <c:pt idx="773">
                  <c:v>27.300000000001091</c:v>
                </c:pt>
                <c:pt idx="774">
                  <c:v>27.4000000000011</c:v>
                </c:pt>
                <c:pt idx="775">
                  <c:v>27.500000000001101</c:v>
                </c:pt>
                <c:pt idx="776">
                  <c:v>27.600000000001099</c:v>
                </c:pt>
                <c:pt idx="777">
                  <c:v>27.700000000001101</c:v>
                </c:pt>
                <c:pt idx="778">
                  <c:v>27.800000000001091</c:v>
                </c:pt>
                <c:pt idx="779">
                  <c:v>27.9000000000011</c:v>
                </c:pt>
                <c:pt idx="780">
                  <c:v>28.000000000001101</c:v>
                </c:pt>
                <c:pt idx="781">
                  <c:v>28.100000000001099</c:v>
                </c:pt>
                <c:pt idx="782">
                  <c:v>28.200000000001101</c:v>
                </c:pt>
                <c:pt idx="783">
                  <c:v>28.300000000001091</c:v>
                </c:pt>
                <c:pt idx="784">
                  <c:v>28.4000000000011</c:v>
                </c:pt>
                <c:pt idx="785">
                  <c:v>28.500000000001101</c:v>
                </c:pt>
                <c:pt idx="786">
                  <c:v>28.600000000001099</c:v>
                </c:pt>
                <c:pt idx="787">
                  <c:v>28.700000000001101</c:v>
                </c:pt>
                <c:pt idx="788">
                  <c:v>28.800000000001091</c:v>
                </c:pt>
                <c:pt idx="789">
                  <c:v>28.9000000000011</c:v>
                </c:pt>
                <c:pt idx="790">
                  <c:v>29.000000000001101</c:v>
                </c:pt>
                <c:pt idx="791">
                  <c:v>29.100000000001099</c:v>
                </c:pt>
                <c:pt idx="792">
                  <c:v>29.200000000001101</c:v>
                </c:pt>
                <c:pt idx="793">
                  <c:v>29.300000000001091</c:v>
                </c:pt>
                <c:pt idx="794">
                  <c:v>29.4000000000011</c:v>
                </c:pt>
                <c:pt idx="795">
                  <c:v>29.500000000001101</c:v>
                </c:pt>
                <c:pt idx="796">
                  <c:v>29.600000000001099</c:v>
                </c:pt>
                <c:pt idx="797">
                  <c:v>29.700000000001101</c:v>
                </c:pt>
                <c:pt idx="798">
                  <c:v>29.800000000001091</c:v>
                </c:pt>
                <c:pt idx="799">
                  <c:v>29.9000000000011</c:v>
                </c:pt>
                <c:pt idx="800">
                  <c:v>30.000000000001101</c:v>
                </c:pt>
                <c:pt idx="801">
                  <c:v>30.100000000001099</c:v>
                </c:pt>
                <c:pt idx="802">
                  <c:v>30.200000000001101</c:v>
                </c:pt>
                <c:pt idx="803">
                  <c:v>30.300000000001091</c:v>
                </c:pt>
                <c:pt idx="804">
                  <c:v>30.4000000000011</c:v>
                </c:pt>
                <c:pt idx="805">
                  <c:v>30.500000000001101</c:v>
                </c:pt>
                <c:pt idx="806">
                  <c:v>30.600000000001099</c:v>
                </c:pt>
                <c:pt idx="807">
                  <c:v>30.7000000000012</c:v>
                </c:pt>
                <c:pt idx="808">
                  <c:v>30.800000000001091</c:v>
                </c:pt>
                <c:pt idx="809">
                  <c:v>30.9000000000011</c:v>
                </c:pt>
                <c:pt idx="810">
                  <c:v>31.000000000001201</c:v>
                </c:pt>
                <c:pt idx="811">
                  <c:v>31.100000000001199</c:v>
                </c:pt>
                <c:pt idx="812">
                  <c:v>31.2000000000012</c:v>
                </c:pt>
                <c:pt idx="813">
                  <c:v>31.300000000001091</c:v>
                </c:pt>
                <c:pt idx="814">
                  <c:v>31.400000000001199</c:v>
                </c:pt>
                <c:pt idx="815">
                  <c:v>31.500000000001201</c:v>
                </c:pt>
                <c:pt idx="816">
                  <c:v>31.600000000001199</c:v>
                </c:pt>
                <c:pt idx="817">
                  <c:v>31.7000000000012</c:v>
                </c:pt>
                <c:pt idx="818">
                  <c:v>31.800000000001202</c:v>
                </c:pt>
                <c:pt idx="819">
                  <c:v>31.900000000001199</c:v>
                </c:pt>
                <c:pt idx="820">
                  <c:v>32.000000000001201</c:v>
                </c:pt>
                <c:pt idx="821">
                  <c:v>32.100000000001202</c:v>
                </c:pt>
                <c:pt idx="822">
                  <c:v>32.200000000001197</c:v>
                </c:pt>
                <c:pt idx="823">
                  <c:v>32.300000000001198</c:v>
                </c:pt>
                <c:pt idx="824">
                  <c:v>32.400000000001199</c:v>
                </c:pt>
                <c:pt idx="825">
                  <c:v>32.500000000001201</c:v>
                </c:pt>
                <c:pt idx="826">
                  <c:v>32.600000000001202</c:v>
                </c:pt>
                <c:pt idx="827">
                  <c:v>32.700000000001197</c:v>
                </c:pt>
                <c:pt idx="828">
                  <c:v>32.800000000001198</c:v>
                </c:pt>
                <c:pt idx="829">
                  <c:v>32.900000000001199</c:v>
                </c:pt>
                <c:pt idx="830">
                  <c:v>33.000000000001201</c:v>
                </c:pt>
                <c:pt idx="831">
                  <c:v>33.100000000001202</c:v>
                </c:pt>
                <c:pt idx="832">
                  <c:v>33.200000000001197</c:v>
                </c:pt>
                <c:pt idx="833">
                  <c:v>33.300000000001198</c:v>
                </c:pt>
                <c:pt idx="834">
                  <c:v>33.400000000001199</c:v>
                </c:pt>
                <c:pt idx="835">
                  <c:v>33.500000000001201</c:v>
                </c:pt>
                <c:pt idx="836">
                  <c:v>33.600000000001202</c:v>
                </c:pt>
                <c:pt idx="837">
                  <c:v>33.700000000001197</c:v>
                </c:pt>
                <c:pt idx="838">
                  <c:v>33.800000000001198</c:v>
                </c:pt>
                <c:pt idx="839">
                  <c:v>33.900000000001199</c:v>
                </c:pt>
                <c:pt idx="840">
                  <c:v>34.000000000001201</c:v>
                </c:pt>
                <c:pt idx="841">
                  <c:v>34.100000000001202</c:v>
                </c:pt>
                <c:pt idx="842">
                  <c:v>34.200000000001197</c:v>
                </c:pt>
                <c:pt idx="843">
                  <c:v>34.300000000001198</c:v>
                </c:pt>
                <c:pt idx="844">
                  <c:v>34.400000000001199</c:v>
                </c:pt>
                <c:pt idx="845">
                  <c:v>34.500000000001201</c:v>
                </c:pt>
                <c:pt idx="846">
                  <c:v>34.600000000001202</c:v>
                </c:pt>
                <c:pt idx="847">
                  <c:v>34.700000000001197</c:v>
                </c:pt>
                <c:pt idx="848">
                  <c:v>34.800000000001198</c:v>
                </c:pt>
                <c:pt idx="849">
                  <c:v>34.900000000001199</c:v>
                </c:pt>
                <c:pt idx="850">
                  <c:v>35.000000000001201</c:v>
                </c:pt>
                <c:pt idx="851">
                  <c:v>35.100000000001202</c:v>
                </c:pt>
                <c:pt idx="852">
                  <c:v>35.200000000001197</c:v>
                </c:pt>
                <c:pt idx="853">
                  <c:v>35.300000000001198</c:v>
                </c:pt>
                <c:pt idx="854">
                  <c:v>35.400000000001199</c:v>
                </c:pt>
                <c:pt idx="855">
                  <c:v>35.500000000001201</c:v>
                </c:pt>
                <c:pt idx="856">
                  <c:v>35.600000000001202</c:v>
                </c:pt>
                <c:pt idx="857">
                  <c:v>35.700000000001197</c:v>
                </c:pt>
                <c:pt idx="858">
                  <c:v>35.800000000001198</c:v>
                </c:pt>
                <c:pt idx="859">
                  <c:v>35.900000000001199</c:v>
                </c:pt>
                <c:pt idx="860">
                  <c:v>36.000000000001201</c:v>
                </c:pt>
                <c:pt idx="861">
                  <c:v>36.100000000001202</c:v>
                </c:pt>
                <c:pt idx="862">
                  <c:v>36.200000000001197</c:v>
                </c:pt>
                <c:pt idx="863">
                  <c:v>36.300000000001198</c:v>
                </c:pt>
                <c:pt idx="864">
                  <c:v>36.400000000001199</c:v>
                </c:pt>
                <c:pt idx="865">
                  <c:v>36.500000000001201</c:v>
                </c:pt>
                <c:pt idx="866">
                  <c:v>36.600000000001202</c:v>
                </c:pt>
                <c:pt idx="867">
                  <c:v>36.700000000001197</c:v>
                </c:pt>
                <c:pt idx="868">
                  <c:v>36.800000000001198</c:v>
                </c:pt>
                <c:pt idx="869">
                  <c:v>36.900000000001199</c:v>
                </c:pt>
                <c:pt idx="870">
                  <c:v>37.000000000001201</c:v>
                </c:pt>
                <c:pt idx="871">
                  <c:v>37.100000000001202</c:v>
                </c:pt>
                <c:pt idx="872">
                  <c:v>37.200000000001197</c:v>
                </c:pt>
                <c:pt idx="873">
                  <c:v>37.300000000001198</c:v>
                </c:pt>
                <c:pt idx="874">
                  <c:v>37.400000000001199</c:v>
                </c:pt>
                <c:pt idx="875">
                  <c:v>37.5000000000013</c:v>
                </c:pt>
                <c:pt idx="876">
                  <c:v>37.600000000001202</c:v>
                </c:pt>
                <c:pt idx="877">
                  <c:v>37.700000000001197</c:v>
                </c:pt>
                <c:pt idx="878">
                  <c:v>37.800000000001198</c:v>
                </c:pt>
                <c:pt idx="879">
                  <c:v>37.900000000001299</c:v>
                </c:pt>
                <c:pt idx="880">
                  <c:v>38.0000000000013</c:v>
                </c:pt>
                <c:pt idx="881">
                  <c:v>38.100000000001202</c:v>
                </c:pt>
                <c:pt idx="882">
                  <c:v>38.200000000001303</c:v>
                </c:pt>
                <c:pt idx="883">
                  <c:v>38.300000000001297</c:v>
                </c:pt>
                <c:pt idx="884">
                  <c:v>38.400000000001299</c:v>
                </c:pt>
                <c:pt idx="885">
                  <c:v>38.5000000000013</c:v>
                </c:pt>
                <c:pt idx="886">
                  <c:v>38.600000000001302</c:v>
                </c:pt>
                <c:pt idx="887">
                  <c:v>38.700000000001303</c:v>
                </c:pt>
                <c:pt idx="888">
                  <c:v>38.800000000001297</c:v>
                </c:pt>
                <c:pt idx="889">
                  <c:v>38.900000000001299</c:v>
                </c:pt>
                <c:pt idx="890">
                  <c:v>39.0000000000013</c:v>
                </c:pt>
                <c:pt idx="891">
                  <c:v>39.100000000001302</c:v>
                </c:pt>
                <c:pt idx="892">
                  <c:v>39.200000000001303</c:v>
                </c:pt>
                <c:pt idx="893">
                  <c:v>39.300000000001297</c:v>
                </c:pt>
                <c:pt idx="894">
                  <c:v>39.400000000001299</c:v>
                </c:pt>
                <c:pt idx="895">
                  <c:v>39.5000000000013</c:v>
                </c:pt>
                <c:pt idx="896">
                  <c:v>39.600000000001302</c:v>
                </c:pt>
                <c:pt idx="897">
                  <c:v>39.700000000001303</c:v>
                </c:pt>
                <c:pt idx="898">
                  <c:v>39.800000000001297</c:v>
                </c:pt>
                <c:pt idx="899">
                  <c:v>39.900000000001299</c:v>
                </c:pt>
                <c:pt idx="900">
                  <c:v>40.0000000000013</c:v>
                </c:pt>
                <c:pt idx="901">
                  <c:v>40.100000000001302</c:v>
                </c:pt>
                <c:pt idx="902">
                  <c:v>40.200000000001303</c:v>
                </c:pt>
                <c:pt idx="903">
                  <c:v>40.300000000001297</c:v>
                </c:pt>
                <c:pt idx="904">
                  <c:v>40.400000000001299</c:v>
                </c:pt>
                <c:pt idx="905">
                  <c:v>40.5000000000013</c:v>
                </c:pt>
                <c:pt idx="906">
                  <c:v>40.600000000001302</c:v>
                </c:pt>
                <c:pt idx="907">
                  <c:v>40.700000000001303</c:v>
                </c:pt>
                <c:pt idx="908">
                  <c:v>40.800000000001297</c:v>
                </c:pt>
                <c:pt idx="909">
                  <c:v>40.900000000001299</c:v>
                </c:pt>
                <c:pt idx="910">
                  <c:v>41.0000000000013</c:v>
                </c:pt>
                <c:pt idx="911">
                  <c:v>41.100000000001302</c:v>
                </c:pt>
                <c:pt idx="912">
                  <c:v>41.200000000001303</c:v>
                </c:pt>
                <c:pt idx="913">
                  <c:v>41.300000000001297</c:v>
                </c:pt>
                <c:pt idx="914">
                  <c:v>41.400000000001299</c:v>
                </c:pt>
                <c:pt idx="915">
                  <c:v>41.5000000000013</c:v>
                </c:pt>
                <c:pt idx="916">
                  <c:v>41.600000000001302</c:v>
                </c:pt>
                <c:pt idx="917">
                  <c:v>41.700000000001303</c:v>
                </c:pt>
                <c:pt idx="918">
                  <c:v>41.800000000001297</c:v>
                </c:pt>
                <c:pt idx="919">
                  <c:v>41.900000000001299</c:v>
                </c:pt>
                <c:pt idx="920">
                  <c:v>42.0000000000013</c:v>
                </c:pt>
                <c:pt idx="921">
                  <c:v>42.100000000001302</c:v>
                </c:pt>
                <c:pt idx="922">
                  <c:v>42.200000000001303</c:v>
                </c:pt>
                <c:pt idx="923">
                  <c:v>42.300000000001297</c:v>
                </c:pt>
                <c:pt idx="924">
                  <c:v>42.400000000001299</c:v>
                </c:pt>
                <c:pt idx="925">
                  <c:v>42.5000000000013</c:v>
                </c:pt>
                <c:pt idx="926">
                  <c:v>42.600000000001302</c:v>
                </c:pt>
                <c:pt idx="927">
                  <c:v>42.700000000001303</c:v>
                </c:pt>
                <c:pt idx="928">
                  <c:v>42.800000000001297</c:v>
                </c:pt>
                <c:pt idx="929">
                  <c:v>42.900000000001299</c:v>
                </c:pt>
                <c:pt idx="930">
                  <c:v>43.0000000000013</c:v>
                </c:pt>
                <c:pt idx="931">
                  <c:v>43.100000000001302</c:v>
                </c:pt>
                <c:pt idx="932">
                  <c:v>43.200000000001303</c:v>
                </c:pt>
                <c:pt idx="933">
                  <c:v>43.300000000001297</c:v>
                </c:pt>
                <c:pt idx="934">
                  <c:v>43.400000000001299</c:v>
                </c:pt>
                <c:pt idx="935">
                  <c:v>43.5000000000013</c:v>
                </c:pt>
                <c:pt idx="936">
                  <c:v>43.600000000001302</c:v>
                </c:pt>
                <c:pt idx="937">
                  <c:v>43.700000000001303</c:v>
                </c:pt>
                <c:pt idx="938">
                  <c:v>43.800000000001297</c:v>
                </c:pt>
                <c:pt idx="939">
                  <c:v>43.900000000001299</c:v>
                </c:pt>
                <c:pt idx="940">
                  <c:v>44.0000000000013</c:v>
                </c:pt>
                <c:pt idx="941">
                  <c:v>44.100000000001302</c:v>
                </c:pt>
                <c:pt idx="942">
                  <c:v>44.200000000001303</c:v>
                </c:pt>
                <c:pt idx="943">
                  <c:v>44.300000000001297</c:v>
                </c:pt>
                <c:pt idx="944">
                  <c:v>44.400000000001299</c:v>
                </c:pt>
                <c:pt idx="945">
                  <c:v>44.5000000000013</c:v>
                </c:pt>
                <c:pt idx="946">
                  <c:v>44.600000000001302</c:v>
                </c:pt>
                <c:pt idx="947">
                  <c:v>44.700000000001403</c:v>
                </c:pt>
                <c:pt idx="948">
                  <c:v>44.800000000001297</c:v>
                </c:pt>
                <c:pt idx="949">
                  <c:v>44.900000000001299</c:v>
                </c:pt>
                <c:pt idx="950">
                  <c:v>45.0000000000014</c:v>
                </c:pt>
                <c:pt idx="951">
                  <c:v>45.100000000001401</c:v>
                </c:pt>
                <c:pt idx="952">
                  <c:v>45.200000000001403</c:v>
                </c:pt>
                <c:pt idx="953">
                  <c:v>45.300000000001297</c:v>
                </c:pt>
                <c:pt idx="954">
                  <c:v>45.400000000001398</c:v>
                </c:pt>
                <c:pt idx="955">
                  <c:v>45.5000000000014</c:v>
                </c:pt>
                <c:pt idx="956">
                  <c:v>45.600000000001401</c:v>
                </c:pt>
                <c:pt idx="957">
                  <c:v>45.700000000001403</c:v>
                </c:pt>
                <c:pt idx="958">
                  <c:v>45.800000000001397</c:v>
                </c:pt>
                <c:pt idx="959">
                  <c:v>45.900000000001398</c:v>
                </c:pt>
                <c:pt idx="960">
                  <c:v>46.0000000000014</c:v>
                </c:pt>
                <c:pt idx="961">
                  <c:v>46.100000000001401</c:v>
                </c:pt>
                <c:pt idx="962">
                  <c:v>46.200000000001403</c:v>
                </c:pt>
                <c:pt idx="963">
                  <c:v>46.300000000001397</c:v>
                </c:pt>
                <c:pt idx="964">
                  <c:v>46.400000000001398</c:v>
                </c:pt>
                <c:pt idx="965">
                  <c:v>46.5000000000014</c:v>
                </c:pt>
                <c:pt idx="966">
                  <c:v>46.600000000001401</c:v>
                </c:pt>
                <c:pt idx="967">
                  <c:v>46.700000000001403</c:v>
                </c:pt>
                <c:pt idx="968">
                  <c:v>46.800000000001397</c:v>
                </c:pt>
                <c:pt idx="969">
                  <c:v>46.900000000001398</c:v>
                </c:pt>
                <c:pt idx="970">
                  <c:v>47.0000000000014</c:v>
                </c:pt>
                <c:pt idx="971">
                  <c:v>47.100000000001401</c:v>
                </c:pt>
                <c:pt idx="972">
                  <c:v>47.200000000001403</c:v>
                </c:pt>
                <c:pt idx="973">
                  <c:v>47.300000000001397</c:v>
                </c:pt>
                <c:pt idx="974">
                  <c:v>47.400000000001398</c:v>
                </c:pt>
                <c:pt idx="975">
                  <c:v>47.5000000000014</c:v>
                </c:pt>
                <c:pt idx="976">
                  <c:v>47.600000000001401</c:v>
                </c:pt>
                <c:pt idx="977">
                  <c:v>47.700000000001403</c:v>
                </c:pt>
                <c:pt idx="978">
                  <c:v>47.800000000001397</c:v>
                </c:pt>
                <c:pt idx="979">
                  <c:v>47.900000000001398</c:v>
                </c:pt>
                <c:pt idx="980">
                  <c:v>48.0000000000014</c:v>
                </c:pt>
                <c:pt idx="981">
                  <c:v>48.100000000001401</c:v>
                </c:pt>
                <c:pt idx="982">
                  <c:v>48.200000000001403</c:v>
                </c:pt>
                <c:pt idx="983">
                  <c:v>48.300000000001397</c:v>
                </c:pt>
                <c:pt idx="984">
                  <c:v>48.400000000001398</c:v>
                </c:pt>
                <c:pt idx="985">
                  <c:v>48.5000000000014</c:v>
                </c:pt>
                <c:pt idx="986">
                  <c:v>48.600000000001401</c:v>
                </c:pt>
                <c:pt idx="987">
                  <c:v>48.700000000001403</c:v>
                </c:pt>
                <c:pt idx="988">
                  <c:v>48.800000000001397</c:v>
                </c:pt>
                <c:pt idx="989">
                  <c:v>48.900000000001398</c:v>
                </c:pt>
                <c:pt idx="990">
                  <c:v>49.0000000000014</c:v>
                </c:pt>
                <c:pt idx="991">
                  <c:v>49.100000000001401</c:v>
                </c:pt>
                <c:pt idx="992">
                  <c:v>49.200000000001403</c:v>
                </c:pt>
                <c:pt idx="993">
                  <c:v>49.300000000001397</c:v>
                </c:pt>
                <c:pt idx="994">
                  <c:v>49.400000000001398</c:v>
                </c:pt>
                <c:pt idx="995">
                  <c:v>49.5000000000014</c:v>
                </c:pt>
                <c:pt idx="996">
                  <c:v>49.600000000001401</c:v>
                </c:pt>
                <c:pt idx="997">
                  <c:v>49.700000000001403</c:v>
                </c:pt>
                <c:pt idx="998">
                  <c:v>49.800000000001397</c:v>
                </c:pt>
                <c:pt idx="999">
                  <c:v>49.900000000001398</c:v>
                </c:pt>
                <c:pt idx="1000">
                  <c:v>50.000000000001002</c:v>
                </c:pt>
              </c:numCache>
            </c:numRef>
          </c:xVal>
          <c:yVal>
            <c:numRef>
              <c:f>Foglio1!$B$2:$B$1002</c:f>
              <c:numCache>
                <c:formatCode>General</c:formatCode>
                <c:ptCount val="100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4.0441448093810298E-308</c:v>
                </c:pt>
                <c:pt idx="125">
                  <c:v>1.7282337322983E-306</c:v>
                </c:pt>
                <c:pt idx="126">
                  <c:v>7.3119853455641303E-305</c:v>
                </c:pt>
                <c:pt idx="127">
                  <c:v>3.0628462907200202E-303</c:v>
                </c:pt>
                <c:pt idx="128">
                  <c:v>1.27020011384108E-301</c:v>
                </c:pt>
                <c:pt idx="129">
                  <c:v>5.2152621988738598E-300</c:v>
                </c:pt>
                <c:pt idx="130">
                  <c:v>2.1200065515415E-298</c:v>
                </c:pt>
                <c:pt idx="131">
                  <c:v>8.5320877557043907E-297</c:v>
                </c:pt>
                <c:pt idx="132">
                  <c:v>3.3996208137899101E-295</c:v>
                </c:pt>
                <c:pt idx="133">
                  <c:v>1.3411047492780501E-293</c:v>
                </c:pt>
                <c:pt idx="134">
                  <c:v>5.2378369696765701E-292</c:v>
                </c:pt>
                <c:pt idx="135">
                  <c:v>2.0253417162277099E-290</c:v>
                </c:pt>
                <c:pt idx="136">
                  <c:v>7.7535696869126702E-289</c:v>
                </c:pt>
                <c:pt idx="137">
                  <c:v>2.9387465770112802E-287</c:v>
                </c:pt>
                <c:pt idx="138">
                  <c:v>1.10275651738593E-285</c:v>
                </c:pt>
                <c:pt idx="139">
                  <c:v>4.0968888849151398E-284</c:v>
                </c:pt>
                <c:pt idx="140">
                  <c:v>1.5069047176320099E-282</c:v>
                </c:pt>
                <c:pt idx="141">
                  <c:v>5.4874990107610101E-281</c:v>
                </c:pt>
                <c:pt idx="142">
                  <c:v>1.9784276481686901E-279</c:v>
                </c:pt>
                <c:pt idx="143">
                  <c:v>7.0619224712591398E-278</c:v>
                </c:pt>
                <c:pt idx="144">
                  <c:v>2.4956448011760498E-276</c:v>
                </c:pt>
                <c:pt idx="145">
                  <c:v>8.7317171006866706E-275</c:v>
                </c:pt>
                <c:pt idx="146">
                  <c:v>3.02463932865452E-273</c:v>
                </c:pt>
                <c:pt idx="147">
                  <c:v>1.03730050281423E-271</c:v>
                </c:pt>
                <c:pt idx="148">
                  <c:v>3.5220266444583899E-270</c:v>
                </c:pt>
                <c:pt idx="149">
                  <c:v>1.18396193826233E-268</c:v>
                </c:pt>
                <c:pt idx="150">
                  <c:v>3.9403962771654003E-267</c:v>
                </c:pt>
                <c:pt idx="151">
                  <c:v>1.29837191981562E-265</c:v>
                </c:pt>
                <c:pt idx="152">
                  <c:v>4.2356043315674801E-264</c:v>
                </c:pt>
                <c:pt idx="153">
                  <c:v>1.3680082244990299E-262</c:v>
                </c:pt>
                <c:pt idx="154">
                  <c:v>4.3744059959990003E-261</c:v>
                </c:pt>
                <c:pt idx="155">
                  <c:v>1.3848620783482E-259</c:v>
                </c:pt>
                <c:pt idx="156">
                  <c:v>4.3406124656212404E-258</c:v>
                </c:pt>
                <c:pt idx="157">
                  <c:v>1.3469533620777999E-256</c:v>
                </c:pt>
                <c:pt idx="158">
                  <c:v>4.13819697746523E-255</c:v>
                </c:pt>
                <c:pt idx="159">
                  <c:v>1.25871328184849E-253</c:v>
                </c:pt>
                <c:pt idx="160">
                  <c:v>3.7905264001207701E-252</c:v>
                </c:pt>
                <c:pt idx="161">
                  <c:v>1.1301323110718401E-250</c:v>
                </c:pt>
                <c:pt idx="162">
                  <c:v>3.33592373265098E-249</c:v>
                </c:pt>
                <c:pt idx="163">
                  <c:v>9.7489981835548602E-248</c:v>
                </c:pt>
                <c:pt idx="164">
                  <c:v>2.8207261261228502E-246</c:v>
                </c:pt>
                <c:pt idx="165">
                  <c:v>8.0801404139307394E-245</c:v>
                </c:pt>
                <c:pt idx="166">
                  <c:v>2.2915743360648101E-243</c:v>
                </c:pt>
                <c:pt idx="167">
                  <c:v>6.4343702393855799E-242</c:v>
                </c:pt>
                <c:pt idx="168">
                  <c:v>1.7886904955109301E-240</c:v>
                </c:pt>
                <c:pt idx="169">
                  <c:v>4.9229044533898199E-239</c:v>
                </c:pt>
                <c:pt idx="170">
                  <c:v>1.3414196673590901E-237</c:v>
                </c:pt>
                <c:pt idx="171">
                  <c:v>3.61880338078466E-236</c:v>
                </c:pt>
                <c:pt idx="172">
                  <c:v>9.6654562736049794E-235</c:v>
                </c:pt>
                <c:pt idx="173">
                  <c:v>2.5558583961544398E-233</c:v>
                </c:pt>
                <c:pt idx="174">
                  <c:v>6.6912656488142097E-232</c:v>
                </c:pt>
                <c:pt idx="175">
                  <c:v>1.7343502636185E-230</c:v>
                </c:pt>
                <c:pt idx="176">
                  <c:v>4.4506393607999603E-229</c:v>
                </c:pt>
                <c:pt idx="177">
                  <c:v>1.1307459825405101E-227</c:v>
                </c:pt>
                <c:pt idx="178">
                  <c:v>2.84423029232289E-226</c:v>
                </c:pt>
                <c:pt idx="179">
                  <c:v>7.0830697232284195E-225</c:v>
                </c:pt>
                <c:pt idx="180">
                  <c:v>1.7463662567762699E-223</c:v>
                </c:pt>
                <c:pt idx="181">
                  <c:v>4.2629103658272298E-222</c:v>
                </c:pt>
                <c:pt idx="182">
                  <c:v>1.0302298425921101E-220</c:v>
                </c:pt>
                <c:pt idx="183">
                  <c:v>2.4650123866725799E-219</c:v>
                </c:pt>
                <c:pt idx="184">
                  <c:v>5.8393047465645503E-218</c:v>
                </c:pt>
                <c:pt idx="185">
                  <c:v>1.36949430809324E-216</c:v>
                </c:pt>
                <c:pt idx="186">
                  <c:v>3.1799213396438099E-215</c:v>
                </c:pt>
                <c:pt idx="187">
                  <c:v>7.3102053683381704E-214</c:v>
                </c:pt>
                <c:pt idx="188">
                  <c:v>1.6637950729551001E-212</c:v>
                </c:pt>
                <c:pt idx="189">
                  <c:v>3.7491010398919702E-211</c:v>
                </c:pt>
                <c:pt idx="190">
                  <c:v>8.3639516059376801E-210</c:v>
                </c:pt>
                <c:pt idx="191">
                  <c:v>1.84736594236838E-208</c:v>
                </c:pt>
                <c:pt idx="192">
                  <c:v>4.0397213489917903E-207</c:v>
                </c:pt>
                <c:pt idx="193">
                  <c:v>8.7459490161084695E-206</c:v>
                </c:pt>
                <c:pt idx="194">
                  <c:v>1.8746471172760001E-204</c:v>
                </c:pt>
                <c:pt idx="195">
                  <c:v>3.9782234273199401E-203</c:v>
                </c:pt>
                <c:pt idx="196">
                  <c:v>8.3582598340024003E-202</c:v>
                </c:pt>
                <c:pt idx="197">
                  <c:v>1.73859978085165E-200</c:v>
                </c:pt>
                <c:pt idx="198">
                  <c:v>3.5804732077739899E-199</c:v>
                </c:pt>
                <c:pt idx="199">
                  <c:v>7.3002593843502194E-198</c:v>
                </c:pt>
                <c:pt idx="200">
                  <c:v>1.4736461348926E-196</c:v>
                </c:pt>
                <c:pt idx="201">
                  <c:v>2.9451348356121699E-195</c:v>
                </c:pt>
                <c:pt idx="202">
                  <c:v>5.8273917011253304E-194</c:v>
                </c:pt>
                <c:pt idx="203">
                  <c:v>1.1415640795285001E-192</c:v>
                </c:pt>
                <c:pt idx="204">
                  <c:v>2.2140296553578399E-191</c:v>
                </c:pt>
                <c:pt idx="205">
                  <c:v>4.2513183535666502E-190</c:v>
                </c:pt>
                <c:pt idx="206">
                  <c:v>8.0820377917053906E-189</c:v>
                </c:pt>
                <c:pt idx="207">
                  <c:v>1.5211609963528301E-187</c:v>
                </c:pt>
                <c:pt idx="208">
                  <c:v>2.83456578643241E-186</c:v>
                </c:pt>
                <c:pt idx="209">
                  <c:v>5.2294372437132201E-185</c:v>
                </c:pt>
                <c:pt idx="210">
                  <c:v>9.5516945420354694E-184</c:v>
                </c:pt>
                <c:pt idx="211">
                  <c:v>1.72728082017366E-182</c:v>
                </c:pt>
                <c:pt idx="212">
                  <c:v>3.0924488920421901E-181</c:v>
                </c:pt>
                <c:pt idx="213">
                  <c:v>5.48149681853876E-180</c:v>
                </c:pt>
                <c:pt idx="214">
                  <c:v>9.6195079309313399E-179</c:v>
                </c:pt>
                <c:pt idx="215">
                  <c:v>1.6713353651451499E-177</c:v>
                </c:pt>
                <c:pt idx="216">
                  <c:v>2.8749573338991602E-176</c:v>
                </c:pt>
                <c:pt idx="217">
                  <c:v>4.8961674242863799E-175</c:v>
                </c:pt>
                <c:pt idx="218">
                  <c:v>8.2554009583561795E-174</c:v>
                </c:pt>
                <c:pt idx="219">
                  <c:v>1.3780885933494899E-172</c:v>
                </c:pt>
                <c:pt idx="220">
                  <c:v>2.2775774787565101E-171</c:v>
                </c:pt>
                <c:pt idx="221">
                  <c:v>3.72671547414441E-170</c:v>
                </c:pt>
                <c:pt idx="222">
                  <c:v>6.0372111959658796E-169</c:v>
                </c:pt>
                <c:pt idx="223">
                  <c:v>9.6828578466077706E-168</c:v>
                </c:pt>
                <c:pt idx="224">
                  <c:v>1.5375448696970201E-166</c:v>
                </c:pt>
                <c:pt idx="225">
                  <c:v>2.4171805786401602E-165</c:v>
                </c:pt>
                <c:pt idx="226">
                  <c:v>3.7622482510908296E-164</c:v>
                </c:pt>
                <c:pt idx="227">
                  <c:v>5.7975280291585695E-163</c:v>
                </c:pt>
                <c:pt idx="228">
                  <c:v>8.8449487365403302E-162</c:v>
                </c:pt>
                <c:pt idx="229">
                  <c:v>1.33599501771343E-160</c:v>
                </c:pt>
                <c:pt idx="230">
                  <c:v>1.99788925918522E-159</c:v>
                </c:pt>
                <c:pt idx="231">
                  <c:v>2.9579786893855199E-158</c:v>
                </c:pt>
                <c:pt idx="232">
                  <c:v>4.33586473075424E-157</c:v>
                </c:pt>
                <c:pt idx="233">
                  <c:v>6.2923585829839501E-156</c:v>
                </c:pt>
                <c:pt idx="234">
                  <c:v>9.0408290645634894E-155</c:v>
                </c:pt>
                <c:pt idx="235">
                  <c:v>1.28605667408194E-153</c:v>
                </c:pt>
                <c:pt idx="236">
                  <c:v>1.8112108543217699E-152</c:v>
                </c:pt>
                <c:pt idx="237">
                  <c:v>2.5254278878482801E-151</c:v>
                </c:pt>
                <c:pt idx="238">
                  <c:v>3.4862456629361301E-150</c:v>
                </c:pt>
                <c:pt idx="239">
                  <c:v>4.7647273821841899E-149</c:v>
                </c:pt>
                <c:pt idx="240">
                  <c:v>6.4472599714497503E-148</c:v>
                </c:pt>
                <c:pt idx="241">
                  <c:v>8.6371281449233895E-147</c:v>
                </c:pt>
                <c:pt idx="242">
                  <c:v>1.14556727493231E-145</c:v>
                </c:pt>
                <c:pt idx="243">
                  <c:v>1.5042807213520099E-144</c:v>
                </c:pt>
                <c:pt idx="244">
                  <c:v>1.9556639750378001E-143</c:v>
                </c:pt>
                <c:pt idx="245">
                  <c:v>2.5171937052133999E-142</c:v>
                </c:pt>
                <c:pt idx="246">
                  <c:v>3.2077173522340999E-141</c:v>
                </c:pt>
                <c:pt idx="247">
                  <c:v>4.04699441546137E-140</c:v>
                </c:pt>
                <c:pt idx="248">
                  <c:v>5.05505833759237E-139</c:v>
                </c:pt>
                <c:pt idx="249">
                  <c:v>6.2513928816596704E-138</c:v>
                </c:pt>
                <c:pt idx="250">
                  <c:v>7.6539297364984597E-137</c:v>
                </c:pt>
                <c:pt idx="251">
                  <c:v>9.2778896635834407E-136</c:v>
                </c:pt>
                <c:pt idx="252">
                  <c:v>1.1134506956372899E-134</c:v>
                </c:pt>
                <c:pt idx="253">
                  <c:v>1.3229695050436401E-133</c:v>
                </c:pt>
                <c:pt idx="254">
                  <c:v>1.5562728160194902E-132</c:v>
                </c:pt>
                <c:pt idx="255">
                  <c:v>1.81250279356976E-131</c:v>
                </c:pt>
                <c:pt idx="256">
                  <c:v>2.08991533592882E-130</c:v>
                </c:pt>
                <c:pt idx="257">
                  <c:v>2.3858094601250901E-129</c:v>
                </c:pt>
                <c:pt idx="258">
                  <c:v>2.6964965869019E-128</c:v>
                </c:pt>
                <c:pt idx="259">
                  <c:v>3.0173177577355001E-127</c:v>
                </c:pt>
                <c:pt idx="260">
                  <c:v>3.34271444182758E-126</c:v>
                </c:pt>
                <c:pt idx="261">
                  <c:v>3.6663554052907702E-125</c:v>
                </c:pt>
                <c:pt idx="262">
                  <c:v>3.9813183097923303E-124</c:v>
                </c:pt>
                <c:pt idx="263">
                  <c:v>4.2803205646543602E-123</c:v>
                </c:pt>
                <c:pt idx="264">
                  <c:v>4.55598982415644E-122</c:v>
                </c:pt>
                <c:pt idx="265">
                  <c:v>4.8011607859534403E-121</c:v>
                </c:pt>
                <c:pt idx="266">
                  <c:v>5.0091819888660201E-120</c:v>
                </c:pt>
                <c:pt idx="267">
                  <c:v>5.1742144632909704E-119</c:v>
                </c:pt>
                <c:pt idx="268">
                  <c:v>5.2915036011345696E-118</c:v>
                </c:pt>
                <c:pt idx="269">
                  <c:v>5.3576066085739797E-117</c:v>
                </c:pt>
                <c:pt idx="270">
                  <c:v>5.3705603650712795E-116</c:v>
                </c:pt>
                <c:pt idx="271">
                  <c:v>5.3299782693263704E-115</c:v>
                </c:pt>
                <c:pt idx="272">
                  <c:v>5.2370694055230598E-114</c:v>
                </c:pt>
                <c:pt idx="273">
                  <c:v>5.0945787040079699E-113</c:v>
                </c:pt>
                <c:pt idx="274">
                  <c:v>4.9066522288463503E-112</c:v>
                </c:pt>
                <c:pt idx="275">
                  <c:v>4.6786368172934301E-111</c:v>
                </c:pt>
                <c:pt idx="276">
                  <c:v>4.4168275792999503E-110</c:v>
                </c:pt>
                <c:pt idx="277">
                  <c:v>4.1281798814208399E-109</c:v>
                </c:pt>
                <c:pt idx="278">
                  <c:v>3.8200041544159201E-108</c:v>
                </c:pt>
                <c:pt idx="279">
                  <c:v>3.4996620866649302E-107</c:v>
                </c:pt>
                <c:pt idx="280">
                  <c:v>3.1742815528541401E-106</c:v>
                </c:pt>
                <c:pt idx="281">
                  <c:v>2.8505051699269499E-105</c:v>
                </c:pt>
                <c:pt idx="282">
                  <c:v>2.53428396653865E-104</c:v>
                </c:pt>
                <c:pt idx="283">
                  <c:v>2.2307236625663301E-103</c:v>
                </c:pt>
                <c:pt idx="284">
                  <c:v>1.94398687057664E-102</c:v>
                </c:pt>
                <c:pt idx="285">
                  <c:v>1.6772505228692901E-101</c:v>
                </c:pt>
                <c:pt idx="286">
                  <c:v>1.4327143131621699E-100</c:v>
                </c:pt>
                <c:pt idx="287">
                  <c:v>1.2116531577459201E-99</c:v>
                </c:pt>
                <c:pt idx="288">
                  <c:v>1.01450476809695E-98</c:v>
                </c:pt>
                <c:pt idx="289">
                  <c:v>8.4098242852770299E-98</c:v>
                </c:pt>
                <c:pt idx="290">
                  <c:v>6.9020294201870804E-97</c:v>
                </c:pt>
                <c:pt idx="291">
                  <c:v>5.6082032628395502E-96</c:v>
                </c:pt>
                <c:pt idx="292">
                  <c:v>4.5115704195865603E-95</c:v>
                </c:pt>
                <c:pt idx="293">
                  <c:v>3.5932612210002299E-94</c:v>
                </c:pt>
                <c:pt idx="294">
                  <c:v>2.8333935151675602E-93</c:v>
                </c:pt>
                <c:pt idx="295">
                  <c:v>2.21198438022921E-92</c:v>
                </c:pt>
                <c:pt idx="296">
                  <c:v>1.7096777958171199E-91</c:v>
                </c:pt>
                <c:pt idx="297">
                  <c:v>1.3082885546926E-90</c:v>
                </c:pt>
                <c:pt idx="298">
                  <c:v>9.9117392379479494E-90</c:v>
                </c:pt>
                <c:pt idx="299">
                  <c:v>7.4345253897416104E-89</c:v>
                </c:pt>
                <c:pt idx="300">
                  <c:v>5.5209483622048401E-88</c:v>
                </c:pt>
                <c:pt idx="301">
                  <c:v>4.0591133265429997E-87</c:v>
                </c:pt>
                <c:pt idx="302">
                  <c:v>2.9546478246830501E-86</c:v>
                </c:pt>
                <c:pt idx="303">
                  <c:v>2.1293023083477899E-85</c:v>
                </c:pt>
                <c:pt idx="304">
                  <c:v>1.51923858480849E-84</c:v>
                </c:pt>
                <c:pt idx="305">
                  <c:v>1.07317783407666E-83</c:v>
                </c:pt>
                <c:pt idx="306">
                  <c:v>7.5054106865145197E-83</c:v>
                </c:pt>
                <c:pt idx="307">
                  <c:v>5.1967794247131799E-82</c:v>
                </c:pt>
                <c:pt idx="308">
                  <c:v>3.5624695540290702E-81</c:v>
                </c:pt>
                <c:pt idx="309">
                  <c:v>2.4178262829369802E-80</c:v>
                </c:pt>
                <c:pt idx="310">
                  <c:v>1.6246360367863899E-79</c:v>
                </c:pt>
                <c:pt idx="311">
                  <c:v>1.08079698746289E-78</c:v>
                </c:pt>
                <c:pt idx="312">
                  <c:v>7.1185120392938399E-78</c:v>
                </c:pt>
                <c:pt idx="313">
                  <c:v>4.64185294141236E-77</c:v>
                </c:pt>
                <c:pt idx="314">
                  <c:v>2.9967504981956201E-76</c:v>
                </c:pt>
                <c:pt idx="315">
                  <c:v>1.9154324916865501E-75</c:v>
                </c:pt>
                <c:pt idx="316">
                  <c:v>1.2121047949167701E-74</c:v>
                </c:pt>
                <c:pt idx="317">
                  <c:v>7.5939991384943007E-74</c:v>
                </c:pt>
                <c:pt idx="318">
                  <c:v>4.71040200313377E-73</c:v>
                </c:pt>
                <c:pt idx="319">
                  <c:v>2.8926937527630299E-72</c:v>
                </c:pt>
                <c:pt idx="320">
                  <c:v>1.75874954261136E-71</c:v>
                </c:pt>
                <c:pt idx="321">
                  <c:v>1.0586748413736E-70</c:v>
                </c:pt>
                <c:pt idx="322">
                  <c:v>6.3092573556608906E-70</c:v>
                </c:pt>
                <c:pt idx="323">
                  <c:v>3.7226392159786301E-69</c:v>
                </c:pt>
                <c:pt idx="324">
                  <c:v>2.17460663431872E-68</c:v>
                </c:pt>
                <c:pt idx="325">
                  <c:v>1.25767238288921E-67</c:v>
                </c:pt>
                <c:pt idx="326">
                  <c:v>7.2013081527825604E-67</c:v>
                </c:pt>
                <c:pt idx="327">
                  <c:v>4.0823696011073101E-66</c:v>
                </c:pt>
                <c:pt idx="328">
                  <c:v>2.2912385237195798E-65</c:v>
                </c:pt>
                <c:pt idx="329">
                  <c:v>1.2731668997728501E-64</c:v>
                </c:pt>
                <c:pt idx="330">
                  <c:v>7.0041821343791302E-64</c:v>
                </c:pt>
                <c:pt idx="331">
                  <c:v>3.8149300361827801E-63</c:v>
                </c:pt>
                <c:pt idx="332">
                  <c:v>2.0571823030463301E-62</c:v>
                </c:pt>
                <c:pt idx="333">
                  <c:v>1.09828749002606E-61</c:v>
                </c:pt>
                <c:pt idx="334">
                  <c:v>5.8051888065777699E-61</c:v>
                </c:pt>
                <c:pt idx="335">
                  <c:v>3.0379016988154602E-60</c:v>
                </c:pt>
                <c:pt idx="336">
                  <c:v>1.57393987978949E-59</c:v>
                </c:pt>
                <c:pt idx="337">
                  <c:v>8.07345850322712E-59</c:v>
                </c:pt>
                <c:pt idx="338">
                  <c:v>4.1000405358669601E-58</c:v>
                </c:pt>
                <c:pt idx="339">
                  <c:v>2.06145442960142E-57</c:v>
                </c:pt>
                <c:pt idx="340">
                  <c:v>1.0261630728000999E-56</c:v>
                </c:pt>
                <c:pt idx="341">
                  <c:v>5.0572693044160902E-56</c:v>
                </c:pt>
                <c:pt idx="342">
                  <c:v>2.4675890515855298E-55</c:v>
                </c:pt>
                <c:pt idx="343">
                  <c:v>1.19202851278849E-54</c:v>
                </c:pt>
                <c:pt idx="344">
                  <c:v>5.7010848909860995E-54</c:v>
                </c:pt>
                <c:pt idx="345">
                  <c:v>2.69951302460986E-53</c:v>
                </c:pt>
                <c:pt idx="346">
                  <c:v>1.26552404661452E-52</c:v>
                </c:pt>
                <c:pt idx="347">
                  <c:v>5.87370906632275E-52</c:v>
                </c:pt>
                <c:pt idx="348">
                  <c:v>2.6990536444088401E-51</c:v>
                </c:pt>
                <c:pt idx="349">
                  <c:v>1.2279131672362301E-50</c:v>
                </c:pt>
                <c:pt idx="350">
                  <c:v>5.5307095498862501E-50</c:v>
                </c:pt>
                <c:pt idx="351">
                  <c:v>2.46632952589902E-49</c:v>
                </c:pt>
                <c:pt idx="352">
                  <c:v>1.0888759553358001E-48</c:v>
                </c:pt>
                <c:pt idx="353">
                  <c:v>4.7595157530559502E-48</c:v>
                </c:pt>
                <c:pt idx="354">
                  <c:v>2.0597010224239499E-47</c:v>
                </c:pt>
                <c:pt idx="355">
                  <c:v>8.82475497465948E-47</c:v>
                </c:pt>
                <c:pt idx="356">
                  <c:v>3.7433305799124403E-46</c:v>
                </c:pt>
                <c:pt idx="357">
                  <c:v>1.5720659586169899E-45</c:v>
                </c:pt>
                <c:pt idx="358">
                  <c:v>6.5364267753654198E-45</c:v>
                </c:pt>
                <c:pt idx="359">
                  <c:v>2.6907112356618E-44</c:v>
                </c:pt>
                <c:pt idx="360">
                  <c:v>1.09660655939664E-43</c:v>
                </c:pt>
                <c:pt idx="361">
                  <c:v>4.4247795833473898E-43</c:v>
                </c:pt>
                <c:pt idx="362">
                  <c:v>1.76762241026574E-42</c:v>
                </c:pt>
                <c:pt idx="363">
                  <c:v>6.9910822497547905E-42</c:v>
                </c:pt>
                <c:pt idx="364">
                  <c:v>2.7375141923738699E-41</c:v>
                </c:pt>
                <c:pt idx="365">
                  <c:v>1.06126881392237E-40</c:v>
                </c:pt>
                <c:pt idx="366">
                  <c:v>4.0733476775555803E-40</c:v>
                </c:pt>
                <c:pt idx="367">
                  <c:v>1.5478704663065301E-39</c:v>
                </c:pt>
                <c:pt idx="368">
                  <c:v>5.8233755997753801E-39</c:v>
                </c:pt>
                <c:pt idx="369">
                  <c:v>2.1690624002748499E-38</c:v>
                </c:pt>
                <c:pt idx="370">
                  <c:v>7.9988277570591696E-38</c:v>
                </c:pt>
                <c:pt idx="371">
                  <c:v>2.92036879388698E-37</c:v>
                </c:pt>
                <c:pt idx="372">
                  <c:v>1.0556163502520599E-36</c:v>
                </c:pt>
                <c:pt idx="373">
                  <c:v>3.7777357211734701E-36</c:v>
                </c:pt>
                <c:pt idx="374">
                  <c:v>1.33848679926272E-35</c:v>
                </c:pt>
                <c:pt idx="375">
                  <c:v>4.6951953580048402E-35</c:v>
                </c:pt>
                <c:pt idx="376">
                  <c:v>1.63061073484977E-34</c:v>
                </c:pt>
                <c:pt idx="377">
                  <c:v>5.6066569263388197E-34</c:v>
                </c:pt>
                <c:pt idx="378">
                  <c:v>1.9085991346484301E-33</c:v>
                </c:pt>
                <c:pt idx="379">
                  <c:v>6.43254033467502E-33</c:v>
                </c:pt>
                <c:pt idx="380">
                  <c:v>2.1463837356759401E-32</c:v>
                </c:pt>
                <c:pt idx="381">
                  <c:v>7.0907026684707902E-32</c:v>
                </c:pt>
                <c:pt idx="382">
                  <c:v>2.31914677726983E-31</c:v>
                </c:pt>
                <c:pt idx="383">
                  <c:v>7.5097287725408301E-31</c:v>
                </c:pt>
                <c:pt idx="384">
                  <c:v>2.4075611318532599E-30</c:v>
                </c:pt>
                <c:pt idx="385">
                  <c:v>7.6416554116314997E-30</c:v>
                </c:pt>
                <c:pt idx="386">
                  <c:v>2.40134540002226E-29</c:v>
                </c:pt>
                <c:pt idx="387">
                  <c:v>7.47100227592614E-29</c:v>
                </c:pt>
                <c:pt idx="388">
                  <c:v>2.3012307088635901E-28</c:v>
                </c:pt>
                <c:pt idx="389">
                  <c:v>7.01775994270849E-28</c:v>
                </c:pt>
                <c:pt idx="390">
                  <c:v>2.1188192535233601E-27</c:v>
                </c:pt>
                <c:pt idx="391">
                  <c:v>6.3335378218724602E-27</c:v>
                </c:pt>
                <c:pt idx="392">
                  <c:v>1.87437240235396E-26</c:v>
                </c:pt>
                <c:pt idx="393">
                  <c:v>5.4918978318534202E-26</c:v>
                </c:pt>
                <c:pt idx="394">
                  <c:v>1.59311113271111E-25</c:v>
                </c:pt>
                <c:pt idx="395">
                  <c:v>4.5753755905499495E-25</c:v>
                </c:pt>
                <c:pt idx="396">
                  <c:v>1.30096161993204E-24</c:v>
                </c:pt>
                <c:pt idx="397">
                  <c:v>3.66234516857805E-24</c:v>
                </c:pt>
                <c:pt idx="398">
                  <c:v>1.0207305594368501E-23</c:v>
                </c:pt>
                <c:pt idx="399">
                  <c:v>2.81656654429332E-23</c:v>
                </c:pt>
                <c:pt idx="400">
                  <c:v>7.6945986267530295E-23</c:v>
                </c:pt>
                <c:pt idx="401">
                  <c:v>2.08117682021519E-22</c:v>
                </c:pt>
                <c:pt idx="402">
                  <c:v>5.5730000227539304E-22</c:v>
                </c:pt>
                <c:pt idx="403">
                  <c:v>1.4774954927128399E-21</c:v>
                </c:pt>
                <c:pt idx="404">
                  <c:v>3.8781119317693097E-21</c:v>
                </c:pt>
                <c:pt idx="405">
                  <c:v>1.00779353943575E-20</c:v>
                </c:pt>
                <c:pt idx="406">
                  <c:v>2.5928647011150199E-20</c:v>
                </c:pt>
                <c:pt idx="407">
                  <c:v>6.6045798607762104E-20</c:v>
                </c:pt>
                <c:pt idx="408">
                  <c:v>1.6655880323891E-19</c:v>
                </c:pt>
                <c:pt idx="409">
                  <c:v>4.15859897913789E-19</c:v>
                </c:pt>
                <c:pt idx="410">
                  <c:v>1.0279773571724401E-18</c:v>
                </c:pt>
                <c:pt idx="411">
                  <c:v>2.51580577696485E-18</c:v>
                </c:pt>
                <c:pt idx="412">
                  <c:v>6.0957581295950102E-18</c:v>
                </c:pt>
                <c:pt idx="413">
                  <c:v>1.4622963575082701E-17</c:v>
                </c:pt>
                <c:pt idx="414">
                  <c:v>3.4729627485841498E-17</c:v>
                </c:pt>
                <c:pt idx="415">
                  <c:v>8.1662356317116199E-17</c:v>
                </c:pt>
                <c:pt idx="416">
                  <c:v>1.9010815379175599E-16</c:v>
                </c:pt>
                <c:pt idx="417">
                  <c:v>4.3816394355311899E-16</c:v>
                </c:pt>
                <c:pt idx="418">
                  <c:v>9.9983787485462702E-16</c:v>
                </c:pt>
                <c:pt idx="419">
                  <c:v>2.2588094031652999E-15</c:v>
                </c:pt>
                <c:pt idx="420">
                  <c:v>5.0522710835611896E-15</c:v>
                </c:pt>
                <c:pt idx="421">
                  <c:v>1.1187956214404899E-14</c:v>
                </c:pt>
                <c:pt idx="422">
                  <c:v>2.4528552857078999E-14</c:v>
                </c:pt>
                <c:pt idx="423">
                  <c:v>5.3241483722775699E-14</c:v>
                </c:pt>
                <c:pt idx="424">
                  <c:v>1.14415649018535E-13</c:v>
                </c:pt>
                <c:pt idx="425">
                  <c:v>2.4343205330399799E-13</c:v>
                </c:pt>
                <c:pt idx="426">
                  <c:v>5.1277536368194498E-13</c:v>
                </c:pt>
                <c:pt idx="427">
                  <c:v>1.0693837871588401E-12</c:v>
                </c:pt>
                <c:pt idx="428">
                  <c:v>2.2079899631466902E-12</c:v>
                </c:pt>
                <c:pt idx="429">
                  <c:v>4.51354367722473E-12</c:v>
                </c:pt>
                <c:pt idx="430">
                  <c:v>9.1347204084029897E-12</c:v>
                </c:pt>
                <c:pt idx="431">
                  <c:v>1.8303322170231501E-11</c:v>
                </c:pt>
                <c:pt idx="432">
                  <c:v>3.6309615018065999E-11</c:v>
                </c:pt>
                <c:pt idx="433">
                  <c:v>7.1313281240247602E-11</c:v>
                </c:pt>
                <c:pt idx="434">
                  <c:v>1.3866799941708099E-10</c:v>
                </c:pt>
                <c:pt idx="435">
                  <c:v>2.6695566147732703E-10</c:v>
                </c:pt>
                <c:pt idx="436">
                  <c:v>5.0881402816645996E-10</c:v>
                </c:pt>
                <c:pt idx="437">
                  <c:v>9.6014333703485999E-10</c:v>
                </c:pt>
                <c:pt idx="438">
                  <c:v>1.7937839079707599E-9</c:v>
                </c:pt>
                <c:pt idx="439">
                  <c:v>3.3178842435594401E-9</c:v>
                </c:pt>
                <c:pt idx="440">
                  <c:v>6.07588284984517E-9</c:v>
                </c:pt>
                <c:pt idx="441">
                  <c:v>1.10157636247213E-8</c:v>
                </c:pt>
                <c:pt idx="442">
                  <c:v>1.9773196406313401E-8</c:v>
                </c:pt>
                <c:pt idx="443">
                  <c:v>3.5139550948324599E-8</c:v>
                </c:pt>
                <c:pt idx="444">
                  <c:v>6.1826205001866096E-8</c:v>
                </c:pt>
                <c:pt idx="445">
                  <c:v>1.07697600425788E-7</c:v>
                </c:pt>
                <c:pt idx="446">
                  <c:v>1.85736184456131E-7</c:v>
                </c:pt>
                <c:pt idx="447">
                  <c:v>3.1713492167260498E-7</c:v>
                </c:pt>
                <c:pt idx="448">
                  <c:v>5.3610353447143604E-7</c:v>
                </c:pt>
                <c:pt idx="449">
                  <c:v>8.9724351624107802E-7</c:v>
                </c:pt>
                <c:pt idx="450">
                  <c:v>1.4867195147387601E-6</c:v>
                </c:pt>
                <c:pt idx="451">
                  <c:v>2.4389607459005299E-6</c:v>
                </c:pt>
                <c:pt idx="452">
                  <c:v>3.9612990910434798E-6</c:v>
                </c:pt>
                <c:pt idx="453">
                  <c:v>6.3698251788850699E-6</c:v>
                </c:pt>
                <c:pt idx="454">
                  <c:v>1.01408520655147E-5</c:v>
                </c:pt>
                <c:pt idx="455">
                  <c:v>1.59837411069487E-5</c:v>
                </c:pt>
                <c:pt idx="456">
                  <c:v>2.4942471290119401E-5</c:v>
                </c:pt>
                <c:pt idx="457">
                  <c:v>3.8535196742186503E-5</c:v>
                </c:pt>
                <c:pt idx="458">
                  <c:v>5.8943067756713097E-5</c:v>
                </c:pt>
                <c:pt idx="459">
                  <c:v>8.9261657177389206E-5</c:v>
                </c:pt>
                <c:pt idx="460">
                  <c:v>1.3383022576525999E-4</c:v>
                </c:pt>
                <c:pt idx="461">
                  <c:v>1.9865547139331501E-4</c:v>
                </c:pt>
                <c:pt idx="462">
                  <c:v>2.9194692579223699E-4</c:v>
                </c:pt>
                <c:pt idx="463">
                  <c:v>4.2478027055185201E-4</c:v>
                </c:pt>
                <c:pt idx="464">
                  <c:v>6.1190193011531396E-4</c:v>
                </c:pt>
                <c:pt idx="465">
                  <c:v>8.7268269504789798E-4</c:v>
                </c:pt>
                <c:pt idx="466">
                  <c:v>1.2322191684759501E-3</c:v>
                </c:pt>
                <c:pt idx="467">
                  <c:v>1.72256893905766E-3</c:v>
                </c:pt>
                <c:pt idx="468">
                  <c:v>2.3840882014701799E-3</c:v>
                </c:pt>
                <c:pt idx="469">
                  <c:v>3.2668190562070102E-3</c:v>
                </c:pt>
                <c:pt idx="470">
                  <c:v>4.43184841194731E-3</c:v>
                </c:pt>
                <c:pt idx="471">
                  <c:v>5.9525324197879396E-3</c:v>
                </c:pt>
                <c:pt idx="472">
                  <c:v>7.9154515829954804E-3</c:v>
                </c:pt>
                <c:pt idx="473">
                  <c:v>1.04209348144423E-2</c:v>
                </c:pt>
                <c:pt idx="474">
                  <c:v>1.35829692337103E-2</c:v>
                </c:pt>
                <c:pt idx="475">
                  <c:v>1.75283004935992E-2</c:v>
                </c:pt>
                <c:pt idx="476">
                  <c:v>2.2394530294880501E-2</c:v>
                </c:pt>
                <c:pt idx="477">
                  <c:v>2.8327037741646799E-2</c:v>
                </c:pt>
                <c:pt idx="478">
                  <c:v>3.5474592846286103E-2</c:v>
                </c:pt>
                <c:pt idx="479">
                  <c:v>4.3983595980491799E-2</c:v>
                </c:pt>
                <c:pt idx="480">
                  <c:v>5.3990966513263697E-2</c:v>
                </c:pt>
                <c:pt idx="481">
                  <c:v>6.5615814774763803E-2</c:v>
                </c:pt>
                <c:pt idx="482">
                  <c:v>7.8950158300993598E-2</c:v>
                </c:pt>
                <c:pt idx="483">
                  <c:v>9.4049077376998802E-2</c:v>
                </c:pt>
                <c:pt idx="484">
                  <c:v>0.11092083467958</c:v>
                </c:pt>
                <c:pt idx="485">
                  <c:v>0.129517595666028</c:v>
                </c:pt>
                <c:pt idx="486">
                  <c:v>0.14972746563589201</c:v>
                </c:pt>
                <c:pt idx="487">
                  <c:v>0.17136859204796301</c:v>
                </c:pt>
                <c:pt idx="488">
                  <c:v>0.19418605498337599</c:v>
                </c:pt>
                <c:pt idx="489">
                  <c:v>0.217852177032718</c:v>
                </c:pt>
                <c:pt idx="490">
                  <c:v>0.24197072451931301</c:v>
                </c:pt>
                <c:pt idx="491">
                  <c:v>0.26608524989892202</c:v>
                </c:pt>
                <c:pt idx="492">
                  <c:v>0.28969155276164499</c:v>
                </c:pt>
                <c:pt idx="493">
                  <c:v>0.31225393336691498</c:v>
                </c:pt>
                <c:pt idx="494">
                  <c:v>0.33322460289194</c:v>
                </c:pt>
                <c:pt idx="495">
                  <c:v>0.35206532676442298</c:v>
                </c:pt>
                <c:pt idx="496">
                  <c:v>0.36827014030342597</c:v>
                </c:pt>
                <c:pt idx="497">
                  <c:v>0.38138781546060402</c:v>
                </c:pt>
                <c:pt idx="498">
                  <c:v>0.391042693975511</c:v>
                </c:pt>
                <c:pt idx="499">
                  <c:v>0.39695254747704001</c:v>
                </c:pt>
                <c:pt idx="500">
                  <c:v>0.39894228040143298</c:v>
                </c:pt>
                <c:pt idx="501">
                  <c:v>0.396952547476984</c:v>
                </c:pt>
                <c:pt idx="502">
                  <c:v>0.39104269397540098</c:v>
                </c:pt>
                <c:pt idx="503">
                  <c:v>0.38138781546044398</c:v>
                </c:pt>
                <c:pt idx="504">
                  <c:v>0.36827014030321997</c:v>
                </c:pt>
                <c:pt idx="505">
                  <c:v>0.35206532676417601</c:v>
                </c:pt>
                <c:pt idx="506">
                  <c:v>0.33322460289166</c:v>
                </c:pt>
                <c:pt idx="507">
                  <c:v>0.312253933366609</c:v>
                </c:pt>
                <c:pt idx="508">
                  <c:v>0.28969155276132003</c:v>
                </c:pt>
                <c:pt idx="509">
                  <c:v>0.26608524989858701</c:v>
                </c:pt>
                <c:pt idx="510">
                  <c:v>0.241970724518974</c:v>
                </c:pt>
                <c:pt idx="511">
                  <c:v>0.21785217703238299</c:v>
                </c:pt>
                <c:pt idx="512">
                  <c:v>0.19418605498305</c:v>
                </c:pt>
                <c:pt idx="513">
                  <c:v>0.17136859204765101</c:v>
                </c:pt>
                <c:pt idx="514">
                  <c:v>0.14972746563559799</c:v>
                </c:pt>
                <c:pt idx="515">
                  <c:v>0.12951759566575599</c:v>
                </c:pt>
                <c:pt idx="516">
                  <c:v>0.110920834679331</c:v>
                </c:pt>
                <c:pt idx="517">
                  <c:v>9.4049077376774995E-2</c:v>
                </c:pt>
                <c:pt idx="518">
                  <c:v>7.8950158300794701E-2</c:v>
                </c:pt>
                <c:pt idx="519">
                  <c:v>6.5615814774589304E-2</c:v>
                </c:pt>
                <c:pt idx="520">
                  <c:v>5.3990966513112498E-2</c:v>
                </c:pt>
                <c:pt idx="521">
                  <c:v>4.39835959803625E-2</c:v>
                </c:pt>
                <c:pt idx="522">
                  <c:v>3.5474592846176801E-2</c:v>
                </c:pt>
                <c:pt idx="523">
                  <c:v>2.8327037741555601E-2</c:v>
                </c:pt>
                <c:pt idx="524">
                  <c:v>2.2394530294805301E-2</c:v>
                </c:pt>
                <c:pt idx="525">
                  <c:v>1.7528300493537902E-2</c:v>
                </c:pt>
                <c:pt idx="526">
                  <c:v>1.35829692336609E-2</c:v>
                </c:pt>
                <c:pt idx="527">
                  <c:v>1.0420934814402901E-2</c:v>
                </c:pt>
                <c:pt idx="528">
                  <c:v>7.9154515829622293E-3</c:v>
                </c:pt>
                <c:pt idx="529">
                  <c:v>5.9525324197620402E-3</c:v>
                </c:pt>
                <c:pt idx="530">
                  <c:v>4.4318484119273702E-3</c:v>
                </c:pt>
                <c:pt idx="531">
                  <c:v>3.2668190561918201E-3</c:v>
                </c:pt>
                <c:pt idx="532">
                  <c:v>2.3840882014587398E-3</c:v>
                </c:pt>
                <c:pt idx="533">
                  <c:v>1.72256893904913E-3</c:v>
                </c:pt>
                <c:pt idx="534">
                  <c:v>1.23221916846967E-3</c:v>
                </c:pt>
                <c:pt idx="535">
                  <c:v>8.7268269504331701E-4</c:v>
                </c:pt>
                <c:pt idx="536">
                  <c:v>6.1190193011200996E-4</c:v>
                </c:pt>
                <c:pt idx="537">
                  <c:v>4.2478027054949398E-4</c:v>
                </c:pt>
                <c:pt idx="538">
                  <c:v>2.9194692579057301E-4</c:v>
                </c:pt>
                <c:pt idx="539">
                  <c:v>1.9865547139215299E-4</c:v>
                </c:pt>
                <c:pt idx="540">
                  <c:v>1.33830225764457E-4</c:v>
                </c:pt>
                <c:pt idx="541">
                  <c:v>8.9261657176840098E-5</c:v>
                </c:pt>
                <c:pt idx="542">
                  <c:v>5.8943067756341798E-5</c:v>
                </c:pt>
                <c:pt idx="543">
                  <c:v>3.8535196741954599E-5</c:v>
                </c:pt>
                <c:pt idx="544">
                  <c:v>2.49424712899658E-5</c:v>
                </c:pt>
                <c:pt idx="545">
                  <c:v>1.59837411068479E-5</c:v>
                </c:pt>
                <c:pt idx="546">
                  <c:v>1.0140852065449401E-5</c:v>
                </c:pt>
                <c:pt idx="547">
                  <c:v>6.36982517884314E-6</c:v>
                </c:pt>
                <c:pt idx="548">
                  <c:v>3.9612990910168601E-6</c:v>
                </c:pt>
                <c:pt idx="549">
                  <c:v>2.4389607458838002E-6</c:v>
                </c:pt>
                <c:pt idx="550">
                  <c:v>1.48671951472835E-6</c:v>
                </c:pt>
                <c:pt idx="551">
                  <c:v>8.9724351623467403E-7</c:v>
                </c:pt>
                <c:pt idx="552">
                  <c:v>5.36103534467531E-7</c:v>
                </c:pt>
                <c:pt idx="553">
                  <c:v>3.1713492167025298E-7</c:v>
                </c:pt>
                <c:pt idx="554">
                  <c:v>1.8573618445472701E-7</c:v>
                </c:pt>
                <c:pt idx="555">
                  <c:v>1.07697600424959E-7</c:v>
                </c:pt>
                <c:pt idx="556">
                  <c:v>6.1826205001381501E-8</c:v>
                </c:pt>
                <c:pt idx="557">
                  <c:v>3.5139550948044099E-8</c:v>
                </c:pt>
                <c:pt idx="558">
                  <c:v>1.9773196406152901E-8</c:v>
                </c:pt>
                <c:pt idx="559">
                  <c:v>1.10157636246303E-8</c:v>
                </c:pt>
                <c:pt idx="560">
                  <c:v>6.0758828497940998E-9</c:v>
                </c:pt>
                <c:pt idx="561">
                  <c:v>3.3178842435311099E-9</c:v>
                </c:pt>
                <c:pt idx="562">
                  <c:v>1.79378390795518E-9</c:v>
                </c:pt>
                <c:pt idx="563">
                  <c:v>9.6014333702639504E-10</c:v>
                </c:pt>
                <c:pt idx="564">
                  <c:v>5.0881402816190096E-10</c:v>
                </c:pt>
                <c:pt idx="565">
                  <c:v>2.6695566147489698E-10</c:v>
                </c:pt>
                <c:pt idx="566">
                  <c:v>1.3866799941579899E-10</c:v>
                </c:pt>
                <c:pt idx="567">
                  <c:v>7.1313281239578503E-11</c:v>
                </c:pt>
                <c:pt idx="568">
                  <c:v>3.6309615017720399E-11</c:v>
                </c:pt>
                <c:pt idx="569">
                  <c:v>1.8303322170054801E-11</c:v>
                </c:pt>
                <c:pt idx="570">
                  <c:v>9.1347204083134199E-12</c:v>
                </c:pt>
                <c:pt idx="571">
                  <c:v>4.5135436771798797E-12</c:v>
                </c:pt>
                <c:pt idx="572">
                  <c:v>2.2079899631244201E-12</c:v>
                </c:pt>
                <c:pt idx="573">
                  <c:v>1.0693837871479199E-12</c:v>
                </c:pt>
                <c:pt idx="574">
                  <c:v>5.1277536367663303E-13</c:v>
                </c:pt>
                <c:pt idx="575">
                  <c:v>2.4343205330144002E-13</c:v>
                </c:pt>
                <c:pt idx="576">
                  <c:v>1.1441564901731801E-13</c:v>
                </c:pt>
                <c:pt idx="577">
                  <c:v>5.3241483722201503E-14</c:v>
                </c:pt>
                <c:pt idx="578">
                  <c:v>2.4528552856811199E-14</c:v>
                </c:pt>
                <c:pt idx="579">
                  <c:v>1.11879562142812E-14</c:v>
                </c:pt>
                <c:pt idx="580">
                  <c:v>5.0522710835045897E-15</c:v>
                </c:pt>
                <c:pt idx="581">
                  <c:v>2.2588094031396501E-15</c:v>
                </c:pt>
                <c:pt idx="582">
                  <c:v>9.9983787484315402E-16</c:v>
                </c:pt>
                <c:pt idx="583">
                  <c:v>4.3816394354802502E-16</c:v>
                </c:pt>
                <c:pt idx="584">
                  <c:v>1.9010815378951999E-16</c:v>
                </c:pt>
                <c:pt idx="585">
                  <c:v>8.1662356316144902E-17</c:v>
                </c:pt>
                <c:pt idx="586">
                  <c:v>3.47296274854227E-17</c:v>
                </c:pt>
                <c:pt idx="587">
                  <c:v>1.4622963574904699E-17</c:v>
                </c:pt>
                <c:pt idx="588">
                  <c:v>6.0957581295197102E-18</c:v>
                </c:pt>
                <c:pt idx="589">
                  <c:v>2.5158057769335101E-18</c:v>
                </c:pt>
                <c:pt idx="590">
                  <c:v>1.0279773571594999E-18</c:v>
                </c:pt>
                <c:pt idx="591">
                  <c:v>4.1585989790848499E-19</c:v>
                </c:pt>
                <c:pt idx="592">
                  <c:v>1.6655880323676601E-19</c:v>
                </c:pt>
                <c:pt idx="593">
                  <c:v>6.6045798606901899E-20</c:v>
                </c:pt>
                <c:pt idx="594">
                  <c:v>2.5928647010808999E-20</c:v>
                </c:pt>
                <c:pt idx="595">
                  <c:v>1.0077935394223499E-20</c:v>
                </c:pt>
                <c:pt idx="596">
                  <c:v>3.8781119317171501E-21</c:v>
                </c:pt>
                <c:pt idx="597">
                  <c:v>1.4774954926927899E-21</c:v>
                </c:pt>
                <c:pt idx="598">
                  <c:v>5.5730000226774603E-22</c:v>
                </c:pt>
                <c:pt idx="599">
                  <c:v>2.08117682018431E-22</c:v>
                </c:pt>
                <c:pt idx="600">
                  <c:v>7.6945986266374995E-23</c:v>
                </c:pt>
                <c:pt idx="601">
                  <c:v>2.8165665442506302E-23</c:v>
                </c:pt>
                <c:pt idx="602">
                  <c:v>1.0207305594212399E-23</c:v>
                </c:pt>
                <c:pt idx="603">
                  <c:v>3.6623451685214801E-24</c:v>
                </c:pt>
                <c:pt idx="604">
                  <c:v>1.30096161991176E-24</c:v>
                </c:pt>
                <c:pt idx="605">
                  <c:v>4.5753755904777503E-25</c:v>
                </c:pt>
                <c:pt idx="606">
                  <c:v>1.5931111326857701E-25</c:v>
                </c:pt>
                <c:pt idx="607">
                  <c:v>5.4918978317653098E-26</c:v>
                </c:pt>
                <c:pt idx="608">
                  <c:v>1.8743724023236101E-26</c:v>
                </c:pt>
                <c:pt idx="609">
                  <c:v>6.3335378217689501E-27</c:v>
                </c:pt>
                <c:pt idx="610">
                  <c:v>2.1188192534883701E-27</c:v>
                </c:pt>
                <c:pt idx="611">
                  <c:v>7.0177599425915603E-28</c:v>
                </c:pt>
                <c:pt idx="612">
                  <c:v>2.3012307088249399E-28</c:v>
                </c:pt>
                <c:pt idx="613">
                  <c:v>7.4710022758079904E-29</c:v>
                </c:pt>
                <c:pt idx="614">
                  <c:v>2.40134539998393E-29</c:v>
                </c:pt>
                <c:pt idx="615">
                  <c:v>7.6416554115084502E-30</c:v>
                </c:pt>
                <c:pt idx="616">
                  <c:v>2.4075611318141599E-30</c:v>
                </c:pt>
                <c:pt idx="617">
                  <c:v>7.5097287724179003E-31</c:v>
                </c:pt>
                <c:pt idx="618">
                  <c:v>2.3191467772315001E-31</c:v>
                </c:pt>
                <c:pt idx="619">
                  <c:v>7.0907026683526903E-32</c:v>
                </c:pt>
                <c:pt idx="620">
                  <c:v>2.1463837356398799E-32</c:v>
                </c:pt>
                <c:pt idx="621">
                  <c:v>6.4325403345660403E-33</c:v>
                </c:pt>
                <c:pt idx="622">
                  <c:v>1.9085991346158499E-33</c:v>
                </c:pt>
                <c:pt idx="623">
                  <c:v>5.6066569262422503E-34</c:v>
                </c:pt>
                <c:pt idx="624">
                  <c:v>1.6306107348214799E-34</c:v>
                </c:pt>
                <c:pt idx="625">
                  <c:v>4.69519535792244E-35</c:v>
                </c:pt>
                <c:pt idx="626">
                  <c:v>1.3384867992390901E-35</c:v>
                </c:pt>
                <c:pt idx="627">
                  <c:v>3.7777357211063102E-36</c:v>
                </c:pt>
                <c:pt idx="628">
                  <c:v>1.0556163502331399E-36</c:v>
                </c:pt>
                <c:pt idx="629">
                  <c:v>2.9203687938342802E-37</c:v>
                </c:pt>
                <c:pt idx="630">
                  <c:v>7.9988277569135603E-38</c:v>
                </c:pt>
                <c:pt idx="631">
                  <c:v>2.16906240023508E-38</c:v>
                </c:pt>
                <c:pt idx="632">
                  <c:v>5.8233755996677099E-39</c:v>
                </c:pt>
                <c:pt idx="633">
                  <c:v>1.5478704662777102E-39</c:v>
                </c:pt>
                <c:pt idx="634">
                  <c:v>4.0733476774791698E-40</c:v>
                </c:pt>
                <c:pt idx="635">
                  <c:v>1.06126881390231E-40</c:v>
                </c:pt>
                <c:pt idx="636">
                  <c:v>2.7375141923218301E-41</c:v>
                </c:pt>
                <c:pt idx="637">
                  <c:v>6.9910822496206598E-42</c:v>
                </c:pt>
                <c:pt idx="638">
                  <c:v>1.76762241023158E-42</c:v>
                </c:pt>
                <c:pt idx="639">
                  <c:v>4.4247795832613103E-43</c:v>
                </c:pt>
                <c:pt idx="640">
                  <c:v>1.09660655937515E-43</c:v>
                </c:pt>
                <c:pt idx="641">
                  <c:v>2.6907112356086898E-44</c:v>
                </c:pt>
                <c:pt idx="642">
                  <c:v>6.5364267752354695E-45</c:v>
                </c:pt>
                <c:pt idx="643">
                  <c:v>1.5720659585855201E-45</c:v>
                </c:pt>
                <c:pt idx="644">
                  <c:v>3.7433305798369598E-46</c:v>
                </c:pt>
                <c:pt idx="645">
                  <c:v>8.8247549744803991E-47</c:v>
                </c:pt>
                <c:pt idx="646">
                  <c:v>2.05970102238186E-47</c:v>
                </c:pt>
                <c:pt idx="647">
                  <c:v>4.7595157529580198E-48</c:v>
                </c:pt>
                <c:pt idx="648">
                  <c:v>1.08887595531324E-48</c:v>
                </c:pt>
                <c:pt idx="649">
                  <c:v>2.4663295258475798E-49</c:v>
                </c:pt>
                <c:pt idx="650">
                  <c:v>5.5307095497700803E-50</c:v>
                </c:pt>
                <c:pt idx="651">
                  <c:v>1.2279131672102901E-50</c:v>
                </c:pt>
                <c:pt idx="652">
                  <c:v>2.6990536443517598E-51</c:v>
                </c:pt>
                <c:pt idx="653">
                  <c:v>5.8737090661969597E-52</c:v>
                </c:pt>
                <c:pt idx="654">
                  <c:v>1.2655240465872399E-52</c:v>
                </c:pt>
                <c:pt idx="655">
                  <c:v>2.6995130245513199E-53</c:v>
                </c:pt>
                <c:pt idx="656">
                  <c:v>5.7010848908615803E-54</c:v>
                </c:pt>
                <c:pt idx="657">
                  <c:v>1.19202851276229E-54</c:v>
                </c:pt>
                <c:pt idx="658">
                  <c:v>2.4675890515309299E-55</c:v>
                </c:pt>
                <c:pt idx="659">
                  <c:v>5.0572693043035897E-56</c:v>
                </c:pt>
                <c:pt idx="660">
                  <c:v>1.0261630727771501E-56</c:v>
                </c:pt>
                <c:pt idx="661">
                  <c:v>2.0614544295549599E-57</c:v>
                </c:pt>
                <c:pt idx="662">
                  <c:v>4.1000405357737298E-58</c:v>
                </c:pt>
                <c:pt idx="663">
                  <c:v>8.0734585030428104E-59</c:v>
                </c:pt>
                <c:pt idx="664">
                  <c:v>1.57393987975339E-59</c:v>
                </c:pt>
                <c:pt idx="665">
                  <c:v>3.0379016987452599E-60</c:v>
                </c:pt>
                <c:pt idx="666">
                  <c:v>5.8051888064429199E-61</c:v>
                </c:pt>
                <c:pt idx="667">
                  <c:v>1.0982874899985001E-61</c:v>
                </c:pt>
                <c:pt idx="668">
                  <c:v>2.0571823029979101E-62</c:v>
                </c:pt>
                <c:pt idx="669">
                  <c:v>3.8149300360925602E-63</c:v>
                </c:pt>
                <c:pt idx="670">
                  <c:v>7.0041821342005599E-64</c:v>
                </c:pt>
                <c:pt idx="671">
                  <c:v>1.2731668997402101E-64</c:v>
                </c:pt>
                <c:pt idx="672">
                  <c:v>2.29123852366039E-65</c:v>
                </c:pt>
                <c:pt idx="673">
                  <c:v>4.0823696010084601E-66</c:v>
                </c:pt>
                <c:pt idx="674">
                  <c:v>7.2013081525946695E-67</c:v>
                </c:pt>
                <c:pt idx="675">
                  <c:v>1.25767238285621E-67</c:v>
                </c:pt>
                <c:pt idx="676">
                  <c:v>2.1746066342613601E-68</c:v>
                </c:pt>
                <c:pt idx="677">
                  <c:v>3.7226392158795901E-69</c:v>
                </c:pt>
                <c:pt idx="678">
                  <c:v>6.3092573554925204E-70</c:v>
                </c:pt>
                <c:pt idx="679">
                  <c:v>1.0586748413451601E-70</c:v>
                </c:pt>
                <c:pt idx="680">
                  <c:v>1.75874954256392E-71</c:v>
                </c:pt>
                <c:pt idx="681">
                  <c:v>2.8926937526846001E-72</c:v>
                </c:pt>
                <c:pt idx="682">
                  <c:v>4.7104020030049899E-73</c:v>
                </c:pt>
                <c:pt idx="683">
                  <c:v>7.59399913828602E-74</c:v>
                </c:pt>
                <c:pt idx="684">
                  <c:v>1.21210479488553E-74</c:v>
                </c:pt>
                <c:pt idx="685">
                  <c:v>1.9154324916369599E-75</c:v>
                </c:pt>
                <c:pt idx="686">
                  <c:v>2.9967504981175998E-76</c:v>
                </c:pt>
                <c:pt idx="687">
                  <c:v>4.64185294129085E-77</c:v>
                </c:pt>
                <c:pt idx="688">
                  <c:v>7.1185120391064899E-78</c:v>
                </c:pt>
                <c:pt idx="689">
                  <c:v>1.0807969874342899E-78</c:v>
                </c:pt>
                <c:pt idx="690">
                  <c:v>1.6246360367432199E-79</c:v>
                </c:pt>
                <c:pt idx="691">
                  <c:v>2.4178262828723199E-80</c:v>
                </c:pt>
                <c:pt idx="692">
                  <c:v>3.5624695539332901E-81</c:v>
                </c:pt>
                <c:pt idx="693">
                  <c:v>5.1967794245728601E-82</c:v>
                </c:pt>
                <c:pt idx="694">
                  <c:v>7.5054106863105903E-83</c:v>
                </c:pt>
                <c:pt idx="695">
                  <c:v>1.07317783404738E-83</c:v>
                </c:pt>
                <c:pt idx="696">
                  <c:v>1.5192385847668201E-84</c:v>
                </c:pt>
                <c:pt idx="697">
                  <c:v>2.12930230828909E-85</c:v>
                </c:pt>
                <c:pt idx="698">
                  <c:v>2.95464782460109E-86</c:v>
                </c:pt>
                <c:pt idx="699">
                  <c:v>4.0591133264299404E-87</c:v>
                </c:pt>
                <c:pt idx="700">
                  <c:v>5.5209483620504296E-88</c:v>
                </c:pt>
                <c:pt idx="701">
                  <c:v>7.4345253895324306E-89</c:v>
                </c:pt>
                <c:pt idx="702">
                  <c:v>9.9117392376676492E-90</c:v>
                </c:pt>
                <c:pt idx="703">
                  <c:v>1.3082885546554201E-90</c:v>
                </c:pt>
                <c:pt idx="704">
                  <c:v>1.70967779576828E-91</c:v>
                </c:pt>
                <c:pt idx="705">
                  <c:v>2.2119843801657201E-92</c:v>
                </c:pt>
                <c:pt idx="706">
                  <c:v>2.83339351508591E-93</c:v>
                </c:pt>
                <c:pt idx="707">
                  <c:v>3.5932612208961702E-94</c:v>
                </c:pt>
                <c:pt idx="708">
                  <c:v>4.5115704194552602E-95</c:v>
                </c:pt>
                <c:pt idx="709">
                  <c:v>5.6082032626753701E-96</c:v>
                </c:pt>
                <c:pt idx="710">
                  <c:v>6.9020294199840799E-97</c:v>
                </c:pt>
                <c:pt idx="711">
                  <c:v>8.4098242850285198E-98</c:v>
                </c:pt>
                <c:pt idx="712">
                  <c:v>1.01450476806695E-98</c:v>
                </c:pt>
                <c:pt idx="713">
                  <c:v>1.2116531577097899E-99</c:v>
                </c:pt>
                <c:pt idx="714">
                  <c:v>1.43271431311925E-100</c:v>
                </c:pt>
                <c:pt idx="715">
                  <c:v>1.6772505228188102E-101</c:v>
                </c:pt>
                <c:pt idx="716">
                  <c:v>1.9439868705178502E-102</c:v>
                </c:pt>
                <c:pt idx="717">
                  <c:v>2.2307236624985601E-103</c:v>
                </c:pt>
                <c:pt idx="718">
                  <c:v>2.5342839664613001E-104</c:v>
                </c:pt>
                <c:pt idx="719">
                  <c:v>2.8505051698393302E-105</c:v>
                </c:pt>
                <c:pt idx="720">
                  <c:v>3.1742815527563398E-106</c:v>
                </c:pt>
                <c:pt idx="721">
                  <c:v>3.49966208655671E-107</c:v>
                </c:pt>
                <c:pt idx="722">
                  <c:v>3.8200041542972502E-108</c:v>
                </c:pt>
                <c:pt idx="723">
                  <c:v>4.12817988129201E-109</c:v>
                </c:pt>
                <c:pt idx="724">
                  <c:v>4.41682757916139E-110</c:v>
                </c:pt>
                <c:pt idx="725">
                  <c:v>4.6786368171458997E-111</c:v>
                </c:pt>
                <c:pt idx="726">
                  <c:v>4.9066522286911301E-112</c:v>
                </c:pt>
                <c:pt idx="727">
                  <c:v>5.0945787038460898E-113</c:v>
                </c:pt>
                <c:pt idx="728">
                  <c:v>5.2370694053560497E-114</c:v>
                </c:pt>
                <c:pt idx="729">
                  <c:v>5.3299782691554899E-115</c:v>
                </c:pt>
                <c:pt idx="730">
                  <c:v>5.3705603648984902E-116</c:v>
                </c:pt>
                <c:pt idx="731">
                  <c:v>5.3576066084006902E-117</c:v>
                </c:pt>
                <c:pt idx="732">
                  <c:v>5.2915036009625203E-118</c:v>
                </c:pt>
                <c:pt idx="733">
                  <c:v>5.1742144631221505E-119</c:v>
                </c:pt>
                <c:pt idx="734">
                  <c:v>5.0091819887020099E-120</c:v>
                </c:pt>
                <c:pt idx="735">
                  <c:v>4.8011607857839503E-121</c:v>
                </c:pt>
                <c:pt idx="736">
                  <c:v>4.55598982400598E-122</c:v>
                </c:pt>
                <c:pt idx="737">
                  <c:v>4.2803205645122698E-123</c:v>
                </c:pt>
                <c:pt idx="738">
                  <c:v>3.9813183096596204E-124</c:v>
                </c:pt>
                <c:pt idx="739">
                  <c:v>3.6663554051594798E-125</c:v>
                </c:pt>
                <c:pt idx="740">
                  <c:v>3.34271444170692E-126</c:v>
                </c:pt>
                <c:pt idx="741">
                  <c:v>3.0173177576337798E-127</c:v>
                </c:pt>
                <c:pt idx="742">
                  <c:v>2.69649658680396E-128</c:v>
                </c:pt>
                <c:pt idx="743">
                  <c:v>2.3858094600381599E-129</c:v>
                </c:pt>
                <c:pt idx="744">
                  <c:v>2.08991533585231E-130</c:v>
                </c:pt>
                <c:pt idx="745">
                  <c:v>1.812502793503E-131</c:v>
                </c:pt>
                <c:pt idx="746">
                  <c:v>1.5562728159620801E-132</c:v>
                </c:pt>
                <c:pt idx="747">
                  <c:v>1.3229695049946799E-133</c:v>
                </c:pt>
                <c:pt idx="748">
                  <c:v>1.11345069559584E-134</c:v>
                </c:pt>
                <c:pt idx="749">
                  <c:v>9.2778896632368795E-136</c:v>
                </c:pt>
                <c:pt idx="750">
                  <c:v>7.6539297362108804E-137</c:v>
                </c:pt>
                <c:pt idx="751">
                  <c:v>6.2513928814244606E-138</c:v>
                </c:pt>
                <c:pt idx="752">
                  <c:v>5.0550583374015796E-139</c:v>
                </c:pt>
                <c:pt idx="753">
                  <c:v>4.0469944153076998E-140</c:v>
                </c:pt>
                <c:pt idx="754">
                  <c:v>3.2077173521199599E-141</c:v>
                </c:pt>
                <c:pt idx="755">
                  <c:v>2.51719370512354E-142</c:v>
                </c:pt>
                <c:pt idx="756">
                  <c:v>1.95566397496776E-143</c:v>
                </c:pt>
                <c:pt idx="757">
                  <c:v>1.5042807212978801E-144</c:v>
                </c:pt>
                <c:pt idx="758">
                  <c:v>1.1455672748908901E-145</c:v>
                </c:pt>
                <c:pt idx="759">
                  <c:v>8.6371281446101495E-147</c:v>
                </c:pt>
                <c:pt idx="760">
                  <c:v>6.4472599712152007E-148</c:v>
                </c:pt>
                <c:pt idx="761">
                  <c:v>4.7647273820103103E-149</c:v>
                </c:pt>
                <c:pt idx="762">
                  <c:v>3.48624566280831E-150</c:v>
                </c:pt>
                <c:pt idx="763">
                  <c:v>2.5254278877552601E-151</c:v>
                </c:pt>
                <c:pt idx="764">
                  <c:v>1.8112108542547501E-152</c:v>
                </c:pt>
                <c:pt idx="765">
                  <c:v>1.28605667403428E-153</c:v>
                </c:pt>
                <c:pt idx="766">
                  <c:v>9.0408290642268803E-155</c:v>
                </c:pt>
                <c:pt idx="767">
                  <c:v>6.29235858274896E-156</c:v>
                </c:pt>
                <c:pt idx="768">
                  <c:v>4.3358647305915698E-157</c:v>
                </c:pt>
                <c:pt idx="769">
                  <c:v>2.9579786892741801E-158</c:v>
                </c:pt>
                <c:pt idx="770">
                  <c:v>1.9978892591097001E-159</c:v>
                </c:pt>
                <c:pt idx="771">
                  <c:v>1.3359950176627801E-160</c:v>
                </c:pt>
                <c:pt idx="772">
                  <c:v>8.8449487362040696E-162</c:v>
                </c:pt>
                <c:pt idx="773">
                  <c:v>5.7975280289371203E-163</c:v>
                </c:pt>
                <c:pt idx="774">
                  <c:v>3.7622482509466902E-164</c:v>
                </c:pt>
                <c:pt idx="775">
                  <c:v>2.4171805785471402E-165</c:v>
                </c:pt>
                <c:pt idx="776">
                  <c:v>1.53754486963759E-166</c:v>
                </c:pt>
                <c:pt idx="777">
                  <c:v>9.6828578462323691E-168</c:v>
                </c:pt>
                <c:pt idx="778">
                  <c:v>6.0372111957307994E-169</c:v>
                </c:pt>
                <c:pt idx="779">
                  <c:v>3.7267154739988801E-170</c:v>
                </c:pt>
                <c:pt idx="780">
                  <c:v>2.2775774786673102E-171</c:v>
                </c:pt>
                <c:pt idx="781">
                  <c:v>1.3780885932952801E-172</c:v>
                </c:pt>
                <c:pt idx="782">
                  <c:v>8.2554009580305206E-174</c:v>
                </c:pt>
                <c:pt idx="783">
                  <c:v>4.8961674240923902E-175</c:v>
                </c:pt>
                <c:pt idx="784">
                  <c:v>2.8749573337849199E-176</c:v>
                </c:pt>
                <c:pt idx="785">
                  <c:v>1.6713353650784501E-177</c:v>
                </c:pt>
                <c:pt idx="786">
                  <c:v>9.6195079305459102E-179</c:v>
                </c:pt>
                <c:pt idx="787">
                  <c:v>5.4814968183184703E-180</c:v>
                </c:pt>
                <c:pt idx="788">
                  <c:v>3.0924488919175598E-181</c:v>
                </c:pt>
                <c:pt idx="789">
                  <c:v>1.72728082010376E-182</c:v>
                </c:pt>
                <c:pt idx="790">
                  <c:v>9.5516945416477991E-184</c:v>
                </c:pt>
                <c:pt idx="791">
                  <c:v>5.22943724350038E-185</c:v>
                </c:pt>
                <c:pt idx="792">
                  <c:v>2.8345657863163999E-186</c:v>
                </c:pt>
                <c:pt idx="793">
                  <c:v>1.5211609962904901E-187</c:v>
                </c:pt>
                <c:pt idx="794">
                  <c:v>8.0820377913727797E-189</c:v>
                </c:pt>
                <c:pt idx="795">
                  <c:v>4.2513183533909699E-190</c:v>
                </c:pt>
                <c:pt idx="796">
                  <c:v>2.21402965526609E-191</c:v>
                </c:pt>
                <c:pt idx="797">
                  <c:v>1.141564079481E-192</c:v>
                </c:pt>
                <c:pt idx="798">
                  <c:v>5.8273917008822E-194</c:v>
                </c:pt>
                <c:pt idx="799">
                  <c:v>2.9451348354887799E-195</c:v>
                </c:pt>
                <c:pt idx="800">
                  <c:v>1.47364613483069E-196</c:v>
                </c:pt>
                <c:pt idx="801">
                  <c:v>7.3002593840427194E-198</c:v>
                </c:pt>
                <c:pt idx="802">
                  <c:v>3.5804732076225598E-199</c:v>
                </c:pt>
                <c:pt idx="803">
                  <c:v>1.73859978077792E-200</c:v>
                </c:pt>
                <c:pt idx="804">
                  <c:v>8.3582598336466999E-202</c:v>
                </c:pt>
                <c:pt idx="805">
                  <c:v>3.97822342715012E-203</c:v>
                </c:pt>
                <c:pt idx="806">
                  <c:v>1.8746471171956602E-204</c:v>
                </c:pt>
                <c:pt idx="807">
                  <c:v>8.7459490157057802E-206</c:v>
                </c:pt>
                <c:pt idx="808">
                  <c:v>4.03972134881777E-207</c:v>
                </c:pt>
                <c:pt idx="809">
                  <c:v>1.84736594228847E-208</c:v>
                </c:pt>
                <c:pt idx="810">
                  <c:v>8.3639516055491003E-210</c:v>
                </c:pt>
                <c:pt idx="811">
                  <c:v>3.7491010397170002E-211</c:v>
                </c:pt>
                <c:pt idx="812">
                  <c:v>1.6637950728772699E-212</c:v>
                </c:pt>
                <c:pt idx="813">
                  <c:v>7.3102053680181997E-214</c:v>
                </c:pt>
                <c:pt idx="814">
                  <c:v>3.17992133949415E-215</c:v>
                </c:pt>
                <c:pt idx="815">
                  <c:v>1.3694943080286401E-216</c:v>
                </c:pt>
                <c:pt idx="816">
                  <c:v>5.8393047462876705E-218</c:v>
                </c:pt>
                <c:pt idx="817">
                  <c:v>2.46501238655544E-219</c:v>
                </c:pt>
                <c:pt idx="818">
                  <c:v>1.0302298425428601E-220</c:v>
                </c:pt>
                <c:pt idx="819">
                  <c:v>4.2629103656234401E-222</c:v>
                </c:pt>
                <c:pt idx="820">
                  <c:v>1.7463662566924999E-223</c:v>
                </c:pt>
                <c:pt idx="821">
                  <c:v>7.0830697228878E-225</c:v>
                </c:pt>
                <c:pt idx="822">
                  <c:v>2.84423029218579E-226</c:v>
                </c:pt>
                <c:pt idx="823">
                  <c:v>1.13074598248574E-227</c:v>
                </c:pt>
                <c:pt idx="824">
                  <c:v>4.4506393605839103E-229</c:v>
                </c:pt>
                <c:pt idx="825">
                  <c:v>1.73435026353964E-230</c:v>
                </c:pt>
                <c:pt idx="826">
                  <c:v>6.6912656485083996E-232</c:v>
                </c:pt>
                <c:pt idx="827">
                  <c:v>2.5558583960376299E-233</c:v>
                </c:pt>
                <c:pt idx="828">
                  <c:v>9.6654562731610196E-235</c:v>
                </c:pt>
                <c:pt idx="829">
                  <c:v>3.6188033806180401E-236</c:v>
                </c:pt>
                <c:pt idx="830">
                  <c:v>1.3414196672970299E-237</c:v>
                </c:pt>
                <c:pt idx="831">
                  <c:v>4.9229044531620298E-239</c:v>
                </c:pt>
                <c:pt idx="832">
                  <c:v>1.7886904954279599E-240</c:v>
                </c:pt>
                <c:pt idx="833">
                  <c:v>6.4343702390856697E-242</c:v>
                </c:pt>
                <c:pt idx="834">
                  <c:v>2.29157433595747E-243</c:v>
                </c:pt>
                <c:pt idx="835">
                  <c:v>8.0801404135513605E-245</c:v>
                </c:pt>
                <c:pt idx="836">
                  <c:v>2.8207261259900899E-246</c:v>
                </c:pt>
                <c:pt idx="837">
                  <c:v>9.7489981830960305E-248</c:v>
                </c:pt>
                <c:pt idx="838">
                  <c:v>3.3359237324932101E-249</c:v>
                </c:pt>
                <c:pt idx="839">
                  <c:v>1.13013231101826E-250</c:v>
                </c:pt>
                <c:pt idx="840">
                  <c:v>3.7905263999402099E-252</c:v>
                </c:pt>
                <c:pt idx="841">
                  <c:v>1.25871328178839E-253</c:v>
                </c:pt>
                <c:pt idx="842">
                  <c:v>4.1381969772667001E-255</c:v>
                </c:pt>
                <c:pt idx="843">
                  <c:v>1.3469533620131801E-256</c:v>
                </c:pt>
                <c:pt idx="844">
                  <c:v>4.3406124654125001E-258</c:v>
                </c:pt>
                <c:pt idx="845">
                  <c:v>1.38486207828145E-259</c:v>
                </c:pt>
                <c:pt idx="846">
                  <c:v>4.37440599578714E-261</c:v>
                </c:pt>
                <c:pt idx="847">
                  <c:v>1.3680082244324701E-262</c:v>
                </c:pt>
                <c:pt idx="848">
                  <c:v>4.2356043313609801E-264</c:v>
                </c:pt>
                <c:pt idx="849">
                  <c:v>1.2983719197522999E-265</c:v>
                </c:pt>
                <c:pt idx="850">
                  <c:v>3.94039627697233E-267</c:v>
                </c:pt>
                <c:pt idx="851">
                  <c:v>1.18396193820418E-268</c:v>
                </c:pt>
                <c:pt idx="852">
                  <c:v>3.52202664428461E-270</c:v>
                </c:pt>
                <c:pt idx="853">
                  <c:v>1.03730050276305E-271</c:v>
                </c:pt>
                <c:pt idx="854">
                  <c:v>3.02463932850458E-273</c:v>
                </c:pt>
                <c:pt idx="855">
                  <c:v>8.73171710025283E-275</c:v>
                </c:pt>
                <c:pt idx="856">
                  <c:v>2.4956448010517802E-276</c:v>
                </c:pt>
                <c:pt idx="857">
                  <c:v>7.0619224709059001E-278</c:v>
                </c:pt>
                <c:pt idx="858">
                  <c:v>1.9784276480695002E-279</c:v>
                </c:pt>
                <c:pt idx="859">
                  <c:v>5.4874990104852902E-281</c:v>
                </c:pt>
                <c:pt idx="860">
                  <c:v>1.5069047175561201E-282</c:v>
                </c:pt>
                <c:pt idx="861">
                  <c:v>4.09688888470788E-284</c:v>
                </c:pt>
                <c:pt idx="862">
                  <c:v>1.10275651733002E-285</c:v>
                </c:pt>
                <c:pt idx="863">
                  <c:v>2.9387465768619399E-287</c:v>
                </c:pt>
                <c:pt idx="864">
                  <c:v>7.7535696865177703E-289</c:v>
                </c:pt>
                <c:pt idx="865">
                  <c:v>2.0253417161240999E-290</c:v>
                </c:pt>
                <c:pt idx="866">
                  <c:v>5.2378369694086098E-292</c:v>
                </c:pt>
                <c:pt idx="867">
                  <c:v>1.3411047492091401E-293</c:v>
                </c:pt>
                <c:pt idx="868">
                  <c:v>3.3996208136148302E-295</c:v>
                </c:pt>
                <c:pt idx="869">
                  <c:v>8.53208775526304E-297</c:v>
                </c:pt>
                <c:pt idx="870">
                  <c:v>2.1200065514316099E-298</c:v>
                </c:pt>
                <c:pt idx="871">
                  <c:v>5.2152621986029002E-300</c:v>
                </c:pt>
                <c:pt idx="872">
                  <c:v>1.27020011377494E-301</c:v>
                </c:pt>
                <c:pt idx="873">
                  <c:v>3.0628462905602003E-303</c:v>
                </c:pt>
                <c:pt idx="874">
                  <c:v>7.3119853451809097E-305</c:v>
                </c:pt>
                <c:pt idx="875">
                  <c:v>1.72823373220104E-306</c:v>
                </c:pt>
                <c:pt idx="876">
                  <c:v>4.0441448091681601E-308</c:v>
                </c:pt>
                <c:pt idx="877">
                  <c:v>0</c:v>
                </c:pt>
                <c:pt idx="878">
                  <c:v>0</c:v>
                </c:pt>
                <c:pt idx="879">
                  <c:v>0</c:v>
                </c:pt>
                <c:pt idx="880">
                  <c:v>0</c:v>
                </c:pt>
                <c:pt idx="881">
                  <c:v>0</c:v>
                </c:pt>
                <c:pt idx="882">
                  <c:v>0</c:v>
                </c:pt>
                <c:pt idx="883">
                  <c:v>0</c:v>
                </c:pt>
                <c:pt idx="884">
                  <c:v>0</c:v>
                </c:pt>
                <c:pt idx="885">
                  <c:v>0</c:v>
                </c:pt>
                <c:pt idx="886">
                  <c:v>0</c:v>
                </c:pt>
                <c:pt idx="887">
                  <c:v>0</c:v>
                </c:pt>
                <c:pt idx="888">
                  <c:v>0</c:v>
                </c:pt>
                <c:pt idx="889">
                  <c:v>0</c:v>
                </c:pt>
                <c:pt idx="890">
                  <c:v>0</c:v>
                </c:pt>
                <c:pt idx="891">
                  <c:v>0</c:v>
                </c:pt>
                <c:pt idx="892">
                  <c:v>0</c:v>
                </c:pt>
                <c:pt idx="893">
                  <c:v>0</c:v>
                </c:pt>
                <c:pt idx="894">
                  <c:v>0</c:v>
                </c:pt>
                <c:pt idx="895">
                  <c:v>0</c:v>
                </c:pt>
                <c:pt idx="896">
                  <c:v>0</c:v>
                </c:pt>
                <c:pt idx="897">
                  <c:v>0</c:v>
                </c:pt>
                <c:pt idx="898">
                  <c:v>0</c:v>
                </c:pt>
                <c:pt idx="899">
                  <c:v>0</c:v>
                </c:pt>
                <c:pt idx="900">
                  <c:v>0</c:v>
                </c:pt>
                <c:pt idx="901">
                  <c:v>0</c:v>
                </c:pt>
                <c:pt idx="902">
                  <c:v>0</c:v>
                </c:pt>
                <c:pt idx="903">
                  <c:v>0</c:v>
                </c:pt>
                <c:pt idx="904">
                  <c:v>0</c:v>
                </c:pt>
                <c:pt idx="905">
                  <c:v>0</c:v>
                </c:pt>
                <c:pt idx="906">
                  <c:v>0</c:v>
                </c:pt>
                <c:pt idx="907">
                  <c:v>0</c:v>
                </c:pt>
                <c:pt idx="908">
                  <c:v>0</c:v>
                </c:pt>
                <c:pt idx="909">
                  <c:v>0</c:v>
                </c:pt>
                <c:pt idx="910">
                  <c:v>0</c:v>
                </c:pt>
                <c:pt idx="911">
                  <c:v>0</c:v>
                </c:pt>
                <c:pt idx="912">
                  <c:v>0</c:v>
                </c:pt>
                <c:pt idx="913">
                  <c:v>0</c:v>
                </c:pt>
                <c:pt idx="914">
                  <c:v>0</c:v>
                </c:pt>
                <c:pt idx="915">
                  <c:v>0</c:v>
                </c:pt>
                <c:pt idx="916">
                  <c:v>0</c:v>
                </c:pt>
                <c:pt idx="917">
                  <c:v>0</c:v>
                </c:pt>
                <c:pt idx="918">
                  <c:v>0</c:v>
                </c:pt>
                <c:pt idx="919">
                  <c:v>0</c:v>
                </c:pt>
                <c:pt idx="920">
                  <c:v>0</c:v>
                </c:pt>
                <c:pt idx="921">
                  <c:v>0</c:v>
                </c:pt>
                <c:pt idx="922">
                  <c:v>0</c:v>
                </c:pt>
                <c:pt idx="923">
                  <c:v>0</c:v>
                </c:pt>
                <c:pt idx="924">
                  <c:v>0</c:v>
                </c:pt>
                <c:pt idx="925">
                  <c:v>0</c:v>
                </c:pt>
                <c:pt idx="926">
                  <c:v>0</c:v>
                </c:pt>
                <c:pt idx="927">
                  <c:v>0</c:v>
                </c:pt>
                <c:pt idx="928">
                  <c:v>0</c:v>
                </c:pt>
                <c:pt idx="929">
                  <c:v>0</c:v>
                </c:pt>
                <c:pt idx="930">
                  <c:v>0</c:v>
                </c:pt>
                <c:pt idx="931">
                  <c:v>0</c:v>
                </c:pt>
                <c:pt idx="932">
                  <c:v>0</c:v>
                </c:pt>
                <c:pt idx="933">
                  <c:v>0</c:v>
                </c:pt>
                <c:pt idx="934">
                  <c:v>0</c:v>
                </c:pt>
                <c:pt idx="935">
                  <c:v>0</c:v>
                </c:pt>
                <c:pt idx="936">
                  <c:v>0</c:v>
                </c:pt>
                <c:pt idx="937">
                  <c:v>0</c:v>
                </c:pt>
                <c:pt idx="938">
                  <c:v>0</c:v>
                </c:pt>
                <c:pt idx="939">
                  <c:v>0</c:v>
                </c:pt>
                <c:pt idx="940">
                  <c:v>0</c:v>
                </c:pt>
                <c:pt idx="941">
                  <c:v>0</c:v>
                </c:pt>
                <c:pt idx="942">
                  <c:v>0</c:v>
                </c:pt>
                <c:pt idx="943">
                  <c:v>0</c:v>
                </c:pt>
                <c:pt idx="944">
                  <c:v>0</c:v>
                </c:pt>
                <c:pt idx="945">
                  <c:v>0</c:v>
                </c:pt>
                <c:pt idx="946">
                  <c:v>0</c:v>
                </c:pt>
                <c:pt idx="947">
                  <c:v>0</c:v>
                </c:pt>
                <c:pt idx="948">
                  <c:v>0</c:v>
                </c:pt>
                <c:pt idx="949">
                  <c:v>0</c:v>
                </c:pt>
                <c:pt idx="950">
                  <c:v>0</c:v>
                </c:pt>
                <c:pt idx="951">
                  <c:v>0</c:v>
                </c:pt>
                <c:pt idx="952">
                  <c:v>0</c:v>
                </c:pt>
                <c:pt idx="953">
                  <c:v>0</c:v>
                </c:pt>
                <c:pt idx="954">
                  <c:v>0</c:v>
                </c:pt>
                <c:pt idx="955">
                  <c:v>0</c:v>
                </c:pt>
                <c:pt idx="956">
                  <c:v>0</c:v>
                </c:pt>
                <c:pt idx="957">
                  <c:v>0</c:v>
                </c:pt>
                <c:pt idx="958">
                  <c:v>0</c:v>
                </c:pt>
                <c:pt idx="959">
                  <c:v>0</c:v>
                </c:pt>
                <c:pt idx="960">
                  <c:v>0</c:v>
                </c:pt>
                <c:pt idx="961">
                  <c:v>0</c:v>
                </c:pt>
                <c:pt idx="962">
                  <c:v>0</c:v>
                </c:pt>
                <c:pt idx="963">
                  <c:v>0</c:v>
                </c:pt>
                <c:pt idx="964">
                  <c:v>0</c:v>
                </c:pt>
                <c:pt idx="965">
                  <c:v>0</c:v>
                </c:pt>
                <c:pt idx="966">
                  <c:v>0</c:v>
                </c:pt>
                <c:pt idx="967">
                  <c:v>0</c:v>
                </c:pt>
                <c:pt idx="968">
                  <c:v>0</c:v>
                </c:pt>
                <c:pt idx="969">
                  <c:v>0</c:v>
                </c:pt>
                <c:pt idx="970">
                  <c:v>0</c:v>
                </c:pt>
                <c:pt idx="971">
                  <c:v>0</c:v>
                </c:pt>
                <c:pt idx="972">
                  <c:v>0</c:v>
                </c:pt>
                <c:pt idx="973">
                  <c:v>0</c:v>
                </c:pt>
                <c:pt idx="974">
                  <c:v>0</c:v>
                </c:pt>
                <c:pt idx="975">
                  <c:v>0</c:v>
                </c:pt>
                <c:pt idx="976">
                  <c:v>0</c:v>
                </c:pt>
                <c:pt idx="977">
                  <c:v>0</c:v>
                </c:pt>
                <c:pt idx="978">
                  <c:v>0</c:v>
                </c:pt>
                <c:pt idx="979">
                  <c:v>0</c:v>
                </c:pt>
                <c:pt idx="980">
                  <c:v>0</c:v>
                </c:pt>
                <c:pt idx="981">
                  <c:v>0</c:v>
                </c:pt>
                <c:pt idx="982">
                  <c:v>0</c:v>
                </c:pt>
                <c:pt idx="983">
                  <c:v>0</c:v>
                </c:pt>
                <c:pt idx="984">
                  <c:v>0</c:v>
                </c:pt>
                <c:pt idx="985">
                  <c:v>0</c:v>
                </c:pt>
                <c:pt idx="986">
                  <c:v>0</c:v>
                </c:pt>
                <c:pt idx="987">
                  <c:v>0</c:v>
                </c:pt>
                <c:pt idx="988">
                  <c:v>0</c:v>
                </c:pt>
                <c:pt idx="989">
                  <c:v>0</c:v>
                </c:pt>
                <c:pt idx="990">
                  <c:v>0</c:v>
                </c:pt>
                <c:pt idx="991">
                  <c:v>0</c:v>
                </c:pt>
                <c:pt idx="992">
                  <c:v>0</c:v>
                </c:pt>
                <c:pt idx="993">
                  <c:v>0</c:v>
                </c:pt>
                <c:pt idx="994">
                  <c:v>0</c:v>
                </c:pt>
                <c:pt idx="995">
                  <c:v>0</c:v>
                </c:pt>
                <c:pt idx="996">
                  <c:v>0</c:v>
                </c:pt>
                <c:pt idx="997">
                  <c:v>0</c:v>
                </c:pt>
                <c:pt idx="998">
                  <c:v>0</c:v>
                </c:pt>
                <c:pt idx="999">
                  <c:v>0</c:v>
                </c:pt>
                <c:pt idx="1000">
                  <c:v>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93C9-41E7-A96A-38AD89DA58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39002984"/>
        <c:axId val="2138966424"/>
      </c:scatterChart>
      <c:valAx>
        <c:axId val="2139002984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none"/>
        <c:minorTickMark val="none"/>
        <c:tickLblPos val="nextTo"/>
        <c:crossAx val="2138966424"/>
        <c:crosses val="autoZero"/>
        <c:crossBetween val="midCat"/>
      </c:valAx>
      <c:valAx>
        <c:axId val="2138966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3900298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>
        <c:manualLayout>
          <c:layoutTarget val="inner"/>
          <c:xMode val="edge"/>
          <c:yMode val="edge"/>
          <c:x val="1.47358268138463E-2"/>
          <c:y val="6.8055766944975907E-2"/>
          <c:w val="0.970528346372307"/>
          <c:h val="0.86866330013915505"/>
        </c:manualLayout>
      </c:layout>
      <c:scatterChart>
        <c:scatterStyle val="lineMarker"/>
        <c:varyColors val="0"/>
        <c:ser>
          <c:idx val="0"/>
          <c:order val="0"/>
          <c:tx>
            <c:strRef>
              <c:f>Foglio1!$B$1</c:f>
              <c:strCache>
                <c:ptCount val="1"/>
              </c:strCache>
            </c:strRef>
          </c:tx>
          <c:spPr>
            <a:ln w="63500" cap="rnd" cmpd="sng">
              <a:solidFill>
                <a:srgbClr val="C00000"/>
              </a:solidFill>
              <a:round/>
              <a:tailEnd type="none"/>
            </a:ln>
            <a:effectLst/>
          </c:spPr>
          <c:marker>
            <c:symbol val="circle"/>
            <c:size val="2"/>
            <c:spPr>
              <a:solidFill>
                <a:srgbClr val="C00000"/>
              </a:solidFill>
              <a:ln w="0" cmpd="sng">
                <a:solidFill>
                  <a:srgbClr val="C00000"/>
                </a:solidFill>
              </a:ln>
              <a:effectLst/>
            </c:spPr>
          </c:marker>
          <c:xVal>
            <c:numRef>
              <c:f>Foglio1!$A$2:$A$522</c:f>
              <c:numCache>
                <c:formatCode>General</c:formatCode>
                <c:ptCount val="521"/>
                <c:pt idx="0">
                  <c:v>-50</c:v>
                </c:pt>
                <c:pt idx="1">
                  <c:v>-49.75</c:v>
                </c:pt>
                <c:pt idx="2">
                  <c:v>-49.5</c:v>
                </c:pt>
                <c:pt idx="3">
                  <c:v>-49.25</c:v>
                </c:pt>
                <c:pt idx="4">
                  <c:v>-49</c:v>
                </c:pt>
                <c:pt idx="5">
                  <c:v>-48.75</c:v>
                </c:pt>
                <c:pt idx="6">
                  <c:v>-48.5</c:v>
                </c:pt>
                <c:pt idx="7">
                  <c:v>-48.25</c:v>
                </c:pt>
                <c:pt idx="8">
                  <c:v>-48</c:v>
                </c:pt>
                <c:pt idx="9">
                  <c:v>-47.75</c:v>
                </c:pt>
                <c:pt idx="10">
                  <c:v>-47.5</c:v>
                </c:pt>
                <c:pt idx="11">
                  <c:v>-47.25</c:v>
                </c:pt>
                <c:pt idx="12">
                  <c:v>-47</c:v>
                </c:pt>
                <c:pt idx="13">
                  <c:v>-46.75</c:v>
                </c:pt>
                <c:pt idx="14">
                  <c:v>-46.5</c:v>
                </c:pt>
                <c:pt idx="15">
                  <c:v>-46.25</c:v>
                </c:pt>
                <c:pt idx="16">
                  <c:v>-46</c:v>
                </c:pt>
                <c:pt idx="17">
                  <c:v>-45.75</c:v>
                </c:pt>
                <c:pt idx="18">
                  <c:v>-45.5</c:v>
                </c:pt>
                <c:pt idx="19">
                  <c:v>-45.25</c:v>
                </c:pt>
                <c:pt idx="20">
                  <c:v>-45</c:v>
                </c:pt>
                <c:pt idx="21">
                  <c:v>-44.75</c:v>
                </c:pt>
                <c:pt idx="22">
                  <c:v>-44.5</c:v>
                </c:pt>
                <c:pt idx="23">
                  <c:v>-44.25</c:v>
                </c:pt>
                <c:pt idx="24">
                  <c:v>-44</c:v>
                </c:pt>
                <c:pt idx="25">
                  <c:v>-43.75</c:v>
                </c:pt>
                <c:pt idx="26">
                  <c:v>-43.5</c:v>
                </c:pt>
                <c:pt idx="27">
                  <c:v>-43.25</c:v>
                </c:pt>
                <c:pt idx="28">
                  <c:v>-43</c:v>
                </c:pt>
                <c:pt idx="29">
                  <c:v>-42.75</c:v>
                </c:pt>
                <c:pt idx="30">
                  <c:v>-42.5</c:v>
                </c:pt>
                <c:pt idx="31">
                  <c:v>-42.25</c:v>
                </c:pt>
                <c:pt idx="32">
                  <c:v>-42</c:v>
                </c:pt>
                <c:pt idx="33">
                  <c:v>-41.75</c:v>
                </c:pt>
                <c:pt idx="34">
                  <c:v>-41.5</c:v>
                </c:pt>
                <c:pt idx="35">
                  <c:v>-41.25</c:v>
                </c:pt>
                <c:pt idx="36">
                  <c:v>-41</c:v>
                </c:pt>
                <c:pt idx="37">
                  <c:v>-40.75</c:v>
                </c:pt>
                <c:pt idx="38">
                  <c:v>-40.5</c:v>
                </c:pt>
                <c:pt idx="39">
                  <c:v>-40.25</c:v>
                </c:pt>
                <c:pt idx="40">
                  <c:v>-40</c:v>
                </c:pt>
                <c:pt idx="41">
                  <c:v>-39.75</c:v>
                </c:pt>
                <c:pt idx="42">
                  <c:v>-39.5</c:v>
                </c:pt>
                <c:pt idx="43">
                  <c:v>-39.25</c:v>
                </c:pt>
                <c:pt idx="44">
                  <c:v>-39</c:v>
                </c:pt>
                <c:pt idx="45">
                  <c:v>-38.75</c:v>
                </c:pt>
                <c:pt idx="46">
                  <c:v>-38.5</c:v>
                </c:pt>
                <c:pt idx="47">
                  <c:v>-38.25</c:v>
                </c:pt>
                <c:pt idx="48">
                  <c:v>-38</c:v>
                </c:pt>
                <c:pt idx="49">
                  <c:v>-37.75</c:v>
                </c:pt>
                <c:pt idx="50">
                  <c:v>-37.5</c:v>
                </c:pt>
                <c:pt idx="51">
                  <c:v>-37.25</c:v>
                </c:pt>
                <c:pt idx="52">
                  <c:v>-37</c:v>
                </c:pt>
                <c:pt idx="53">
                  <c:v>-36.75</c:v>
                </c:pt>
                <c:pt idx="54">
                  <c:v>-36.5</c:v>
                </c:pt>
                <c:pt idx="55">
                  <c:v>-36.25</c:v>
                </c:pt>
                <c:pt idx="56">
                  <c:v>-36</c:v>
                </c:pt>
                <c:pt idx="57">
                  <c:v>-35.75</c:v>
                </c:pt>
                <c:pt idx="58">
                  <c:v>-35.5</c:v>
                </c:pt>
                <c:pt idx="59">
                  <c:v>-35.25</c:v>
                </c:pt>
                <c:pt idx="60">
                  <c:v>-35</c:v>
                </c:pt>
                <c:pt idx="61">
                  <c:v>-34.75</c:v>
                </c:pt>
                <c:pt idx="62">
                  <c:v>-34.5</c:v>
                </c:pt>
                <c:pt idx="63">
                  <c:v>-34.25</c:v>
                </c:pt>
                <c:pt idx="64">
                  <c:v>-34</c:v>
                </c:pt>
                <c:pt idx="65">
                  <c:v>-33.75</c:v>
                </c:pt>
                <c:pt idx="66">
                  <c:v>-33.5</c:v>
                </c:pt>
                <c:pt idx="67">
                  <c:v>-33.25</c:v>
                </c:pt>
                <c:pt idx="68">
                  <c:v>-33</c:v>
                </c:pt>
                <c:pt idx="69">
                  <c:v>-32.75</c:v>
                </c:pt>
                <c:pt idx="70">
                  <c:v>-32.5</c:v>
                </c:pt>
                <c:pt idx="71">
                  <c:v>-32.25</c:v>
                </c:pt>
                <c:pt idx="72">
                  <c:v>-32</c:v>
                </c:pt>
                <c:pt idx="73">
                  <c:v>-31.75</c:v>
                </c:pt>
                <c:pt idx="74">
                  <c:v>-31.5</c:v>
                </c:pt>
                <c:pt idx="75">
                  <c:v>-31.25</c:v>
                </c:pt>
                <c:pt idx="76">
                  <c:v>-31</c:v>
                </c:pt>
                <c:pt idx="77">
                  <c:v>-30.75</c:v>
                </c:pt>
                <c:pt idx="78">
                  <c:v>-30.5</c:v>
                </c:pt>
                <c:pt idx="79">
                  <c:v>-30.25</c:v>
                </c:pt>
                <c:pt idx="80">
                  <c:v>-30</c:v>
                </c:pt>
                <c:pt idx="81">
                  <c:v>-29.75</c:v>
                </c:pt>
                <c:pt idx="82">
                  <c:v>-29.5</c:v>
                </c:pt>
                <c:pt idx="83">
                  <c:v>-29.25</c:v>
                </c:pt>
                <c:pt idx="84">
                  <c:v>-29</c:v>
                </c:pt>
                <c:pt idx="85">
                  <c:v>-28.75</c:v>
                </c:pt>
                <c:pt idx="86">
                  <c:v>-28.5</c:v>
                </c:pt>
                <c:pt idx="87">
                  <c:v>-28.25</c:v>
                </c:pt>
                <c:pt idx="88">
                  <c:v>-28</c:v>
                </c:pt>
                <c:pt idx="89">
                  <c:v>-27.75</c:v>
                </c:pt>
                <c:pt idx="90">
                  <c:v>-27.5</c:v>
                </c:pt>
                <c:pt idx="91">
                  <c:v>-27.25</c:v>
                </c:pt>
                <c:pt idx="92">
                  <c:v>-27</c:v>
                </c:pt>
                <c:pt idx="93">
                  <c:v>-26.75</c:v>
                </c:pt>
                <c:pt idx="94">
                  <c:v>-26.5</c:v>
                </c:pt>
                <c:pt idx="95">
                  <c:v>-26.25</c:v>
                </c:pt>
                <c:pt idx="96">
                  <c:v>-26</c:v>
                </c:pt>
                <c:pt idx="97">
                  <c:v>-25.75</c:v>
                </c:pt>
                <c:pt idx="98">
                  <c:v>-25.5</c:v>
                </c:pt>
                <c:pt idx="99">
                  <c:v>-25.25</c:v>
                </c:pt>
                <c:pt idx="100">
                  <c:v>-25</c:v>
                </c:pt>
                <c:pt idx="101">
                  <c:v>-24.75</c:v>
                </c:pt>
                <c:pt idx="102">
                  <c:v>-24.5</c:v>
                </c:pt>
                <c:pt idx="103">
                  <c:v>-24.25</c:v>
                </c:pt>
                <c:pt idx="104">
                  <c:v>-24</c:v>
                </c:pt>
                <c:pt idx="105">
                  <c:v>-23.75</c:v>
                </c:pt>
                <c:pt idx="106">
                  <c:v>-23.5</c:v>
                </c:pt>
                <c:pt idx="107">
                  <c:v>-23.25</c:v>
                </c:pt>
                <c:pt idx="108">
                  <c:v>-23</c:v>
                </c:pt>
                <c:pt idx="109">
                  <c:v>-22.75</c:v>
                </c:pt>
                <c:pt idx="110">
                  <c:v>-22.5</c:v>
                </c:pt>
                <c:pt idx="111">
                  <c:v>-22.25</c:v>
                </c:pt>
                <c:pt idx="112">
                  <c:v>-22</c:v>
                </c:pt>
                <c:pt idx="113">
                  <c:v>-21.75</c:v>
                </c:pt>
                <c:pt idx="114">
                  <c:v>-21.5</c:v>
                </c:pt>
                <c:pt idx="115">
                  <c:v>-21.25</c:v>
                </c:pt>
                <c:pt idx="116">
                  <c:v>-21</c:v>
                </c:pt>
                <c:pt idx="117">
                  <c:v>-20.75</c:v>
                </c:pt>
                <c:pt idx="118">
                  <c:v>-20.5</c:v>
                </c:pt>
                <c:pt idx="119">
                  <c:v>-20.25</c:v>
                </c:pt>
                <c:pt idx="120">
                  <c:v>-20</c:v>
                </c:pt>
                <c:pt idx="121">
                  <c:v>-19.75</c:v>
                </c:pt>
                <c:pt idx="122">
                  <c:v>-19.5</c:v>
                </c:pt>
                <c:pt idx="123">
                  <c:v>-19.25</c:v>
                </c:pt>
                <c:pt idx="124">
                  <c:v>-19</c:v>
                </c:pt>
                <c:pt idx="125">
                  <c:v>-18.75</c:v>
                </c:pt>
                <c:pt idx="126">
                  <c:v>-18.5</c:v>
                </c:pt>
                <c:pt idx="127">
                  <c:v>-18.25</c:v>
                </c:pt>
                <c:pt idx="128">
                  <c:v>-18</c:v>
                </c:pt>
                <c:pt idx="129">
                  <c:v>-17.75</c:v>
                </c:pt>
                <c:pt idx="130">
                  <c:v>-17.5</c:v>
                </c:pt>
                <c:pt idx="131">
                  <c:v>-17.25</c:v>
                </c:pt>
                <c:pt idx="132">
                  <c:v>-17</c:v>
                </c:pt>
                <c:pt idx="133">
                  <c:v>-16.75</c:v>
                </c:pt>
                <c:pt idx="134">
                  <c:v>-16.5</c:v>
                </c:pt>
                <c:pt idx="135">
                  <c:v>-16.25</c:v>
                </c:pt>
                <c:pt idx="136">
                  <c:v>-16</c:v>
                </c:pt>
                <c:pt idx="137">
                  <c:v>-15.75</c:v>
                </c:pt>
                <c:pt idx="138">
                  <c:v>-15.5</c:v>
                </c:pt>
                <c:pt idx="139">
                  <c:v>-15.25</c:v>
                </c:pt>
                <c:pt idx="140">
                  <c:v>-15</c:v>
                </c:pt>
                <c:pt idx="141">
                  <c:v>-14.75</c:v>
                </c:pt>
                <c:pt idx="142">
                  <c:v>-14.5</c:v>
                </c:pt>
                <c:pt idx="143">
                  <c:v>-14.25</c:v>
                </c:pt>
                <c:pt idx="144">
                  <c:v>-14</c:v>
                </c:pt>
                <c:pt idx="145">
                  <c:v>-13.75</c:v>
                </c:pt>
                <c:pt idx="146">
                  <c:v>-13.5</c:v>
                </c:pt>
                <c:pt idx="147">
                  <c:v>-13.25</c:v>
                </c:pt>
                <c:pt idx="148">
                  <c:v>-13</c:v>
                </c:pt>
                <c:pt idx="149">
                  <c:v>-12.75</c:v>
                </c:pt>
                <c:pt idx="150">
                  <c:v>-12.5</c:v>
                </c:pt>
                <c:pt idx="151">
                  <c:v>-12.25</c:v>
                </c:pt>
                <c:pt idx="152">
                  <c:v>-12</c:v>
                </c:pt>
                <c:pt idx="153">
                  <c:v>-11.75</c:v>
                </c:pt>
                <c:pt idx="154">
                  <c:v>-11.5</c:v>
                </c:pt>
                <c:pt idx="155">
                  <c:v>-11.25</c:v>
                </c:pt>
                <c:pt idx="156">
                  <c:v>-11</c:v>
                </c:pt>
                <c:pt idx="157">
                  <c:v>-10.75</c:v>
                </c:pt>
                <c:pt idx="158">
                  <c:v>-10.5</c:v>
                </c:pt>
                <c:pt idx="159">
                  <c:v>-10.25</c:v>
                </c:pt>
                <c:pt idx="160">
                  <c:v>-10</c:v>
                </c:pt>
                <c:pt idx="161">
                  <c:v>-9.75</c:v>
                </c:pt>
                <c:pt idx="162">
                  <c:v>-9.5</c:v>
                </c:pt>
                <c:pt idx="163">
                  <c:v>-9.25</c:v>
                </c:pt>
                <c:pt idx="164">
                  <c:v>-9</c:v>
                </c:pt>
                <c:pt idx="165">
                  <c:v>-8.75</c:v>
                </c:pt>
                <c:pt idx="166">
                  <c:v>-8.5</c:v>
                </c:pt>
                <c:pt idx="167">
                  <c:v>-8.25</c:v>
                </c:pt>
                <c:pt idx="168">
                  <c:v>-8</c:v>
                </c:pt>
                <c:pt idx="169">
                  <c:v>-7.75</c:v>
                </c:pt>
                <c:pt idx="170">
                  <c:v>-7.5</c:v>
                </c:pt>
                <c:pt idx="171">
                  <c:v>-7.25</c:v>
                </c:pt>
                <c:pt idx="172">
                  <c:v>-7</c:v>
                </c:pt>
                <c:pt idx="173">
                  <c:v>-6.75</c:v>
                </c:pt>
                <c:pt idx="174">
                  <c:v>-6.5</c:v>
                </c:pt>
                <c:pt idx="175">
                  <c:v>-6.25</c:v>
                </c:pt>
                <c:pt idx="176">
                  <c:v>-6</c:v>
                </c:pt>
                <c:pt idx="177">
                  <c:v>-5.75</c:v>
                </c:pt>
                <c:pt idx="178">
                  <c:v>-5.5</c:v>
                </c:pt>
                <c:pt idx="179">
                  <c:v>-5.25</c:v>
                </c:pt>
                <c:pt idx="180">
                  <c:v>-5</c:v>
                </c:pt>
                <c:pt idx="181">
                  <c:v>-4.75</c:v>
                </c:pt>
                <c:pt idx="182">
                  <c:v>-4.5</c:v>
                </c:pt>
                <c:pt idx="183">
                  <c:v>-4.25</c:v>
                </c:pt>
                <c:pt idx="184">
                  <c:v>-4</c:v>
                </c:pt>
                <c:pt idx="185">
                  <c:v>-3.75</c:v>
                </c:pt>
                <c:pt idx="186">
                  <c:v>-3.5</c:v>
                </c:pt>
                <c:pt idx="187">
                  <c:v>-3.25</c:v>
                </c:pt>
                <c:pt idx="188">
                  <c:v>-3</c:v>
                </c:pt>
                <c:pt idx="189">
                  <c:v>-2.75</c:v>
                </c:pt>
                <c:pt idx="190">
                  <c:v>-2.5</c:v>
                </c:pt>
                <c:pt idx="191">
                  <c:v>-2.25</c:v>
                </c:pt>
                <c:pt idx="192">
                  <c:v>-2</c:v>
                </c:pt>
                <c:pt idx="193">
                  <c:v>-1.75</c:v>
                </c:pt>
                <c:pt idx="194">
                  <c:v>-1.5</c:v>
                </c:pt>
                <c:pt idx="195">
                  <c:v>-1.25</c:v>
                </c:pt>
                <c:pt idx="196">
                  <c:v>-1</c:v>
                </c:pt>
                <c:pt idx="197">
                  <c:v>-0.75</c:v>
                </c:pt>
                <c:pt idx="198">
                  <c:v>-0.5</c:v>
                </c:pt>
                <c:pt idx="199">
                  <c:v>-0.25</c:v>
                </c:pt>
                <c:pt idx="200">
                  <c:v>0</c:v>
                </c:pt>
                <c:pt idx="201">
                  <c:v>0.25</c:v>
                </c:pt>
                <c:pt idx="202">
                  <c:v>0.5</c:v>
                </c:pt>
                <c:pt idx="203">
                  <c:v>0.75</c:v>
                </c:pt>
                <c:pt idx="204">
                  <c:v>1</c:v>
                </c:pt>
                <c:pt idx="205">
                  <c:v>1.25</c:v>
                </c:pt>
                <c:pt idx="206">
                  <c:v>1.5</c:v>
                </c:pt>
                <c:pt idx="207">
                  <c:v>1.75</c:v>
                </c:pt>
                <c:pt idx="208">
                  <c:v>2</c:v>
                </c:pt>
                <c:pt idx="209">
                  <c:v>2.25</c:v>
                </c:pt>
                <c:pt idx="210">
                  <c:v>2.5</c:v>
                </c:pt>
                <c:pt idx="211">
                  <c:v>2.75</c:v>
                </c:pt>
                <c:pt idx="212">
                  <c:v>3</c:v>
                </c:pt>
                <c:pt idx="213">
                  <c:v>3.25</c:v>
                </c:pt>
                <c:pt idx="214">
                  <c:v>3.5</c:v>
                </c:pt>
                <c:pt idx="215">
                  <c:v>3.75</c:v>
                </c:pt>
                <c:pt idx="216">
                  <c:v>4</c:v>
                </c:pt>
                <c:pt idx="217">
                  <c:v>4.25</c:v>
                </c:pt>
                <c:pt idx="218">
                  <c:v>4.5</c:v>
                </c:pt>
                <c:pt idx="219">
                  <c:v>4.75</c:v>
                </c:pt>
                <c:pt idx="220">
                  <c:v>5</c:v>
                </c:pt>
                <c:pt idx="221">
                  <c:v>5.25</c:v>
                </c:pt>
                <c:pt idx="222">
                  <c:v>5.5</c:v>
                </c:pt>
                <c:pt idx="223">
                  <c:v>5.75</c:v>
                </c:pt>
                <c:pt idx="224">
                  <c:v>6</c:v>
                </c:pt>
                <c:pt idx="225">
                  <c:v>6.25</c:v>
                </c:pt>
                <c:pt idx="226">
                  <c:v>6.5</c:v>
                </c:pt>
                <c:pt idx="227">
                  <c:v>6.75</c:v>
                </c:pt>
                <c:pt idx="228">
                  <c:v>7</c:v>
                </c:pt>
                <c:pt idx="229">
                  <c:v>7.25</c:v>
                </c:pt>
                <c:pt idx="230">
                  <c:v>7.5</c:v>
                </c:pt>
                <c:pt idx="231">
                  <c:v>7.75</c:v>
                </c:pt>
                <c:pt idx="232">
                  <c:v>8</c:v>
                </c:pt>
                <c:pt idx="233">
                  <c:v>8.25</c:v>
                </c:pt>
                <c:pt idx="234">
                  <c:v>8.5</c:v>
                </c:pt>
                <c:pt idx="235">
                  <c:v>8.75</c:v>
                </c:pt>
                <c:pt idx="236">
                  <c:v>9</c:v>
                </c:pt>
                <c:pt idx="237">
                  <c:v>9.25</c:v>
                </c:pt>
                <c:pt idx="238">
                  <c:v>9.5</c:v>
                </c:pt>
                <c:pt idx="239">
                  <c:v>9.75</c:v>
                </c:pt>
                <c:pt idx="240">
                  <c:v>10</c:v>
                </c:pt>
                <c:pt idx="241">
                  <c:v>10.25</c:v>
                </c:pt>
                <c:pt idx="242">
                  <c:v>10.5</c:v>
                </c:pt>
                <c:pt idx="243">
                  <c:v>10.75</c:v>
                </c:pt>
                <c:pt idx="244">
                  <c:v>11</c:v>
                </c:pt>
                <c:pt idx="245">
                  <c:v>11.25</c:v>
                </c:pt>
                <c:pt idx="246">
                  <c:v>11.5</c:v>
                </c:pt>
                <c:pt idx="247">
                  <c:v>11.75</c:v>
                </c:pt>
                <c:pt idx="248">
                  <c:v>12</c:v>
                </c:pt>
                <c:pt idx="249">
                  <c:v>12.25</c:v>
                </c:pt>
                <c:pt idx="250">
                  <c:v>12.5</c:v>
                </c:pt>
                <c:pt idx="251">
                  <c:v>12.75</c:v>
                </c:pt>
                <c:pt idx="252">
                  <c:v>13</c:v>
                </c:pt>
                <c:pt idx="253">
                  <c:v>13.25</c:v>
                </c:pt>
                <c:pt idx="254">
                  <c:v>13.5</c:v>
                </c:pt>
                <c:pt idx="255">
                  <c:v>13.75</c:v>
                </c:pt>
                <c:pt idx="256">
                  <c:v>14</c:v>
                </c:pt>
                <c:pt idx="257">
                  <c:v>14.25</c:v>
                </c:pt>
                <c:pt idx="258">
                  <c:v>14.5</c:v>
                </c:pt>
                <c:pt idx="259">
                  <c:v>14.75</c:v>
                </c:pt>
                <c:pt idx="260">
                  <c:v>15</c:v>
                </c:pt>
                <c:pt idx="261">
                  <c:v>15.25</c:v>
                </c:pt>
                <c:pt idx="262">
                  <c:v>15.5</c:v>
                </c:pt>
                <c:pt idx="263">
                  <c:v>15.75</c:v>
                </c:pt>
                <c:pt idx="264">
                  <c:v>16</c:v>
                </c:pt>
                <c:pt idx="265">
                  <c:v>16.25</c:v>
                </c:pt>
                <c:pt idx="266">
                  <c:v>16.5</c:v>
                </c:pt>
                <c:pt idx="267">
                  <c:v>16.75</c:v>
                </c:pt>
                <c:pt idx="268">
                  <c:v>17</c:v>
                </c:pt>
                <c:pt idx="269">
                  <c:v>17.25</c:v>
                </c:pt>
                <c:pt idx="270">
                  <c:v>17.5</c:v>
                </c:pt>
                <c:pt idx="271">
                  <c:v>17.75</c:v>
                </c:pt>
                <c:pt idx="272">
                  <c:v>18</c:v>
                </c:pt>
                <c:pt idx="273">
                  <c:v>18.25</c:v>
                </c:pt>
                <c:pt idx="274">
                  <c:v>18.5</c:v>
                </c:pt>
                <c:pt idx="275">
                  <c:v>18.75</c:v>
                </c:pt>
                <c:pt idx="276">
                  <c:v>19</c:v>
                </c:pt>
                <c:pt idx="277">
                  <c:v>19.25</c:v>
                </c:pt>
                <c:pt idx="278">
                  <c:v>19.5</c:v>
                </c:pt>
                <c:pt idx="279">
                  <c:v>19.75</c:v>
                </c:pt>
                <c:pt idx="280">
                  <c:v>20</c:v>
                </c:pt>
                <c:pt idx="281">
                  <c:v>20.25</c:v>
                </c:pt>
                <c:pt idx="282">
                  <c:v>20.5</c:v>
                </c:pt>
                <c:pt idx="283">
                  <c:v>20.75</c:v>
                </c:pt>
                <c:pt idx="284">
                  <c:v>21</c:v>
                </c:pt>
                <c:pt idx="285">
                  <c:v>21.25</c:v>
                </c:pt>
                <c:pt idx="286">
                  <c:v>21.5</c:v>
                </c:pt>
                <c:pt idx="287">
                  <c:v>21.75</c:v>
                </c:pt>
                <c:pt idx="288">
                  <c:v>22</c:v>
                </c:pt>
                <c:pt idx="289">
                  <c:v>22.25</c:v>
                </c:pt>
                <c:pt idx="290">
                  <c:v>22.5</c:v>
                </c:pt>
                <c:pt idx="291">
                  <c:v>22.75</c:v>
                </c:pt>
                <c:pt idx="292">
                  <c:v>23</c:v>
                </c:pt>
                <c:pt idx="293">
                  <c:v>23.25</c:v>
                </c:pt>
                <c:pt idx="294">
                  <c:v>23.5</c:v>
                </c:pt>
                <c:pt idx="295">
                  <c:v>23.75</c:v>
                </c:pt>
                <c:pt idx="296">
                  <c:v>24</c:v>
                </c:pt>
                <c:pt idx="297">
                  <c:v>24.25</c:v>
                </c:pt>
                <c:pt idx="298">
                  <c:v>24.5</c:v>
                </c:pt>
                <c:pt idx="299">
                  <c:v>24.75</c:v>
                </c:pt>
                <c:pt idx="300">
                  <c:v>25</c:v>
                </c:pt>
                <c:pt idx="301">
                  <c:v>25.25</c:v>
                </c:pt>
                <c:pt idx="302">
                  <c:v>25.5</c:v>
                </c:pt>
                <c:pt idx="303">
                  <c:v>25.75</c:v>
                </c:pt>
                <c:pt idx="304">
                  <c:v>26</c:v>
                </c:pt>
                <c:pt idx="305">
                  <c:v>26.25</c:v>
                </c:pt>
                <c:pt idx="306">
                  <c:v>26.5</c:v>
                </c:pt>
                <c:pt idx="307">
                  <c:v>26.75</c:v>
                </c:pt>
                <c:pt idx="308">
                  <c:v>27</c:v>
                </c:pt>
                <c:pt idx="309">
                  <c:v>27.25</c:v>
                </c:pt>
                <c:pt idx="310">
                  <c:v>27.5</c:v>
                </c:pt>
                <c:pt idx="311">
                  <c:v>27.75</c:v>
                </c:pt>
                <c:pt idx="312">
                  <c:v>28</c:v>
                </c:pt>
                <c:pt idx="313">
                  <c:v>28.25</c:v>
                </c:pt>
                <c:pt idx="314">
                  <c:v>28.5</c:v>
                </c:pt>
                <c:pt idx="315">
                  <c:v>28.75</c:v>
                </c:pt>
                <c:pt idx="316">
                  <c:v>29</c:v>
                </c:pt>
                <c:pt idx="317">
                  <c:v>29.25</c:v>
                </c:pt>
                <c:pt idx="318">
                  <c:v>29.5</c:v>
                </c:pt>
                <c:pt idx="319">
                  <c:v>29.75</c:v>
                </c:pt>
                <c:pt idx="320">
                  <c:v>30</c:v>
                </c:pt>
                <c:pt idx="321">
                  <c:v>30.25</c:v>
                </c:pt>
                <c:pt idx="322">
                  <c:v>30.5</c:v>
                </c:pt>
                <c:pt idx="323">
                  <c:v>30.75</c:v>
                </c:pt>
                <c:pt idx="324">
                  <c:v>31</c:v>
                </c:pt>
                <c:pt idx="325">
                  <c:v>31.25</c:v>
                </c:pt>
                <c:pt idx="326">
                  <c:v>31.5</c:v>
                </c:pt>
                <c:pt idx="327">
                  <c:v>31.75</c:v>
                </c:pt>
                <c:pt idx="328">
                  <c:v>32</c:v>
                </c:pt>
                <c:pt idx="329">
                  <c:v>32.25</c:v>
                </c:pt>
                <c:pt idx="330">
                  <c:v>32.5</c:v>
                </c:pt>
                <c:pt idx="331">
                  <c:v>32.75</c:v>
                </c:pt>
                <c:pt idx="332">
                  <c:v>33</c:v>
                </c:pt>
                <c:pt idx="333">
                  <c:v>33.25</c:v>
                </c:pt>
                <c:pt idx="334">
                  <c:v>33.5</c:v>
                </c:pt>
                <c:pt idx="335">
                  <c:v>33.75</c:v>
                </c:pt>
                <c:pt idx="336">
                  <c:v>34</c:v>
                </c:pt>
                <c:pt idx="337">
                  <c:v>34.25</c:v>
                </c:pt>
                <c:pt idx="338">
                  <c:v>34.5</c:v>
                </c:pt>
                <c:pt idx="339">
                  <c:v>34.75</c:v>
                </c:pt>
                <c:pt idx="340">
                  <c:v>35</c:v>
                </c:pt>
                <c:pt idx="341">
                  <c:v>35.25</c:v>
                </c:pt>
                <c:pt idx="342">
                  <c:v>35.5</c:v>
                </c:pt>
                <c:pt idx="343">
                  <c:v>35.75</c:v>
                </c:pt>
                <c:pt idx="344">
                  <c:v>36</c:v>
                </c:pt>
                <c:pt idx="345">
                  <c:v>36.25</c:v>
                </c:pt>
                <c:pt idx="346">
                  <c:v>36.5</c:v>
                </c:pt>
                <c:pt idx="347">
                  <c:v>36.75</c:v>
                </c:pt>
                <c:pt idx="348">
                  <c:v>37</c:v>
                </c:pt>
                <c:pt idx="349">
                  <c:v>37.25</c:v>
                </c:pt>
                <c:pt idx="350">
                  <c:v>37.5</c:v>
                </c:pt>
                <c:pt idx="351">
                  <c:v>37.75</c:v>
                </c:pt>
                <c:pt idx="352">
                  <c:v>38</c:v>
                </c:pt>
                <c:pt idx="353">
                  <c:v>38.25</c:v>
                </c:pt>
                <c:pt idx="354">
                  <c:v>38.5</c:v>
                </c:pt>
                <c:pt idx="355">
                  <c:v>38.75</c:v>
                </c:pt>
                <c:pt idx="356">
                  <c:v>39</c:v>
                </c:pt>
                <c:pt idx="357">
                  <c:v>39.25</c:v>
                </c:pt>
                <c:pt idx="358">
                  <c:v>39.5</c:v>
                </c:pt>
                <c:pt idx="359">
                  <c:v>39.75</c:v>
                </c:pt>
                <c:pt idx="360">
                  <c:v>40</c:v>
                </c:pt>
                <c:pt idx="361">
                  <c:v>40.25</c:v>
                </c:pt>
                <c:pt idx="362">
                  <c:v>40.5</c:v>
                </c:pt>
                <c:pt idx="363">
                  <c:v>40.75</c:v>
                </c:pt>
                <c:pt idx="364">
                  <c:v>41</c:v>
                </c:pt>
                <c:pt idx="365">
                  <c:v>41.25</c:v>
                </c:pt>
                <c:pt idx="366">
                  <c:v>41.5</c:v>
                </c:pt>
                <c:pt idx="367">
                  <c:v>41.75</c:v>
                </c:pt>
                <c:pt idx="368">
                  <c:v>42</c:v>
                </c:pt>
                <c:pt idx="369">
                  <c:v>42.25</c:v>
                </c:pt>
                <c:pt idx="370">
                  <c:v>42.5</c:v>
                </c:pt>
                <c:pt idx="371">
                  <c:v>42.75</c:v>
                </c:pt>
                <c:pt idx="372">
                  <c:v>43</c:v>
                </c:pt>
                <c:pt idx="373">
                  <c:v>43.25</c:v>
                </c:pt>
                <c:pt idx="374">
                  <c:v>43.5</c:v>
                </c:pt>
                <c:pt idx="375">
                  <c:v>43.75</c:v>
                </c:pt>
                <c:pt idx="376">
                  <c:v>44</c:v>
                </c:pt>
                <c:pt idx="377">
                  <c:v>44.25</c:v>
                </c:pt>
                <c:pt idx="378">
                  <c:v>44.5</c:v>
                </c:pt>
                <c:pt idx="379">
                  <c:v>44.75</c:v>
                </c:pt>
                <c:pt idx="380">
                  <c:v>45</c:v>
                </c:pt>
                <c:pt idx="381">
                  <c:v>45.25</c:v>
                </c:pt>
                <c:pt idx="382">
                  <c:v>45.5</c:v>
                </c:pt>
                <c:pt idx="383">
                  <c:v>45.75</c:v>
                </c:pt>
                <c:pt idx="384">
                  <c:v>46</c:v>
                </c:pt>
                <c:pt idx="385">
                  <c:v>46.25</c:v>
                </c:pt>
                <c:pt idx="386">
                  <c:v>46.5</c:v>
                </c:pt>
                <c:pt idx="387">
                  <c:v>46.75</c:v>
                </c:pt>
                <c:pt idx="388">
                  <c:v>47</c:v>
                </c:pt>
                <c:pt idx="389">
                  <c:v>47.25</c:v>
                </c:pt>
                <c:pt idx="390">
                  <c:v>47.5</c:v>
                </c:pt>
                <c:pt idx="391">
                  <c:v>47.75</c:v>
                </c:pt>
                <c:pt idx="392">
                  <c:v>48</c:v>
                </c:pt>
                <c:pt idx="393">
                  <c:v>48.25</c:v>
                </c:pt>
                <c:pt idx="394">
                  <c:v>48.5</c:v>
                </c:pt>
                <c:pt idx="395">
                  <c:v>48.75</c:v>
                </c:pt>
                <c:pt idx="396">
                  <c:v>49</c:v>
                </c:pt>
                <c:pt idx="397">
                  <c:v>49.25</c:v>
                </c:pt>
                <c:pt idx="398">
                  <c:v>49.5</c:v>
                </c:pt>
                <c:pt idx="399">
                  <c:v>49.75</c:v>
                </c:pt>
                <c:pt idx="400">
                  <c:v>50</c:v>
                </c:pt>
                <c:pt idx="401">
                  <c:v>50.25</c:v>
                </c:pt>
                <c:pt idx="402">
                  <c:v>50.5</c:v>
                </c:pt>
                <c:pt idx="403">
                  <c:v>50.75</c:v>
                </c:pt>
                <c:pt idx="404">
                  <c:v>51</c:v>
                </c:pt>
                <c:pt idx="405">
                  <c:v>51.25</c:v>
                </c:pt>
                <c:pt idx="406">
                  <c:v>51.5</c:v>
                </c:pt>
                <c:pt idx="407">
                  <c:v>51.75</c:v>
                </c:pt>
                <c:pt idx="408">
                  <c:v>52</c:v>
                </c:pt>
                <c:pt idx="409">
                  <c:v>52.25</c:v>
                </c:pt>
                <c:pt idx="410">
                  <c:v>52.5</c:v>
                </c:pt>
                <c:pt idx="411">
                  <c:v>52.75</c:v>
                </c:pt>
                <c:pt idx="412">
                  <c:v>53</c:v>
                </c:pt>
                <c:pt idx="413">
                  <c:v>53.25</c:v>
                </c:pt>
                <c:pt idx="414">
                  <c:v>53.5</c:v>
                </c:pt>
                <c:pt idx="415">
                  <c:v>53.75</c:v>
                </c:pt>
                <c:pt idx="416">
                  <c:v>54</c:v>
                </c:pt>
                <c:pt idx="417">
                  <c:v>54.25</c:v>
                </c:pt>
                <c:pt idx="418">
                  <c:v>54.5</c:v>
                </c:pt>
                <c:pt idx="419">
                  <c:v>54.75</c:v>
                </c:pt>
                <c:pt idx="420">
                  <c:v>55</c:v>
                </c:pt>
                <c:pt idx="421">
                  <c:v>55.25</c:v>
                </c:pt>
                <c:pt idx="422">
                  <c:v>55.5</c:v>
                </c:pt>
                <c:pt idx="423">
                  <c:v>55.75</c:v>
                </c:pt>
                <c:pt idx="424">
                  <c:v>56</c:v>
                </c:pt>
                <c:pt idx="425">
                  <c:v>56.25</c:v>
                </c:pt>
                <c:pt idx="426">
                  <c:v>56.5</c:v>
                </c:pt>
                <c:pt idx="427">
                  <c:v>56.75</c:v>
                </c:pt>
                <c:pt idx="428">
                  <c:v>57</c:v>
                </c:pt>
                <c:pt idx="429">
                  <c:v>57.25</c:v>
                </c:pt>
                <c:pt idx="430">
                  <c:v>57.5</c:v>
                </c:pt>
                <c:pt idx="431">
                  <c:v>57.75</c:v>
                </c:pt>
                <c:pt idx="432">
                  <c:v>58</c:v>
                </c:pt>
                <c:pt idx="433">
                  <c:v>58.25</c:v>
                </c:pt>
                <c:pt idx="434">
                  <c:v>58.5</c:v>
                </c:pt>
                <c:pt idx="435">
                  <c:v>58.75</c:v>
                </c:pt>
                <c:pt idx="436">
                  <c:v>59</c:v>
                </c:pt>
                <c:pt idx="437">
                  <c:v>59.25</c:v>
                </c:pt>
                <c:pt idx="438">
                  <c:v>59.5</c:v>
                </c:pt>
                <c:pt idx="439">
                  <c:v>59.75</c:v>
                </c:pt>
                <c:pt idx="440">
                  <c:v>60</c:v>
                </c:pt>
                <c:pt idx="441">
                  <c:v>60.25</c:v>
                </c:pt>
                <c:pt idx="442">
                  <c:v>60.5</c:v>
                </c:pt>
                <c:pt idx="443">
                  <c:v>60.75</c:v>
                </c:pt>
                <c:pt idx="444">
                  <c:v>61</c:v>
                </c:pt>
                <c:pt idx="445">
                  <c:v>61.25</c:v>
                </c:pt>
                <c:pt idx="446">
                  <c:v>61.5</c:v>
                </c:pt>
                <c:pt idx="447">
                  <c:v>61.75</c:v>
                </c:pt>
                <c:pt idx="448">
                  <c:v>62</c:v>
                </c:pt>
                <c:pt idx="449">
                  <c:v>62.25</c:v>
                </c:pt>
                <c:pt idx="450">
                  <c:v>62.5</c:v>
                </c:pt>
                <c:pt idx="451">
                  <c:v>62.75</c:v>
                </c:pt>
                <c:pt idx="452">
                  <c:v>63</c:v>
                </c:pt>
                <c:pt idx="453">
                  <c:v>63.25</c:v>
                </c:pt>
                <c:pt idx="454">
                  <c:v>63.5</c:v>
                </c:pt>
                <c:pt idx="455">
                  <c:v>63.75</c:v>
                </c:pt>
                <c:pt idx="456">
                  <c:v>64</c:v>
                </c:pt>
                <c:pt idx="457">
                  <c:v>64.25</c:v>
                </c:pt>
                <c:pt idx="458">
                  <c:v>64.5</c:v>
                </c:pt>
                <c:pt idx="459">
                  <c:v>64.75</c:v>
                </c:pt>
                <c:pt idx="460">
                  <c:v>65</c:v>
                </c:pt>
                <c:pt idx="461">
                  <c:v>65.25</c:v>
                </c:pt>
                <c:pt idx="462">
                  <c:v>65.5</c:v>
                </c:pt>
                <c:pt idx="463">
                  <c:v>65.75</c:v>
                </c:pt>
                <c:pt idx="464">
                  <c:v>66</c:v>
                </c:pt>
                <c:pt idx="465">
                  <c:v>66.25</c:v>
                </c:pt>
                <c:pt idx="466">
                  <c:v>66.5</c:v>
                </c:pt>
                <c:pt idx="467">
                  <c:v>66.75</c:v>
                </c:pt>
                <c:pt idx="468">
                  <c:v>67</c:v>
                </c:pt>
                <c:pt idx="469">
                  <c:v>67.25</c:v>
                </c:pt>
                <c:pt idx="470">
                  <c:v>67.5</c:v>
                </c:pt>
                <c:pt idx="471">
                  <c:v>67.75</c:v>
                </c:pt>
                <c:pt idx="472">
                  <c:v>68</c:v>
                </c:pt>
                <c:pt idx="473">
                  <c:v>68.25</c:v>
                </c:pt>
                <c:pt idx="474">
                  <c:v>68.5</c:v>
                </c:pt>
                <c:pt idx="475">
                  <c:v>68.75</c:v>
                </c:pt>
                <c:pt idx="476">
                  <c:v>69</c:v>
                </c:pt>
                <c:pt idx="477">
                  <c:v>69.25</c:v>
                </c:pt>
                <c:pt idx="478">
                  <c:v>69.5</c:v>
                </c:pt>
                <c:pt idx="479">
                  <c:v>69.75</c:v>
                </c:pt>
                <c:pt idx="480">
                  <c:v>70</c:v>
                </c:pt>
                <c:pt idx="481">
                  <c:v>70.25</c:v>
                </c:pt>
                <c:pt idx="482">
                  <c:v>70.5</c:v>
                </c:pt>
                <c:pt idx="483">
                  <c:v>70.75</c:v>
                </c:pt>
                <c:pt idx="484">
                  <c:v>71</c:v>
                </c:pt>
                <c:pt idx="485">
                  <c:v>71.25</c:v>
                </c:pt>
                <c:pt idx="486">
                  <c:v>71.5</c:v>
                </c:pt>
                <c:pt idx="487">
                  <c:v>71.75</c:v>
                </c:pt>
                <c:pt idx="488">
                  <c:v>72</c:v>
                </c:pt>
                <c:pt idx="489">
                  <c:v>72.25</c:v>
                </c:pt>
                <c:pt idx="490">
                  <c:v>72.5</c:v>
                </c:pt>
                <c:pt idx="491">
                  <c:v>72.75</c:v>
                </c:pt>
                <c:pt idx="492">
                  <c:v>73</c:v>
                </c:pt>
                <c:pt idx="493">
                  <c:v>73.25</c:v>
                </c:pt>
                <c:pt idx="494">
                  <c:v>73.5</c:v>
                </c:pt>
                <c:pt idx="495">
                  <c:v>73.75</c:v>
                </c:pt>
                <c:pt idx="496">
                  <c:v>74</c:v>
                </c:pt>
                <c:pt idx="497">
                  <c:v>74.25</c:v>
                </c:pt>
                <c:pt idx="498">
                  <c:v>74.5</c:v>
                </c:pt>
                <c:pt idx="499">
                  <c:v>74.75</c:v>
                </c:pt>
                <c:pt idx="500">
                  <c:v>75</c:v>
                </c:pt>
                <c:pt idx="501">
                  <c:v>75.25</c:v>
                </c:pt>
                <c:pt idx="502">
                  <c:v>75.5</c:v>
                </c:pt>
                <c:pt idx="503">
                  <c:v>75.75</c:v>
                </c:pt>
                <c:pt idx="504">
                  <c:v>76</c:v>
                </c:pt>
                <c:pt idx="505">
                  <c:v>76.25</c:v>
                </c:pt>
                <c:pt idx="506">
                  <c:v>76.5</c:v>
                </c:pt>
                <c:pt idx="507">
                  <c:v>76.75</c:v>
                </c:pt>
                <c:pt idx="508">
                  <c:v>77</c:v>
                </c:pt>
                <c:pt idx="509">
                  <c:v>77.25</c:v>
                </c:pt>
                <c:pt idx="510">
                  <c:v>77.5</c:v>
                </c:pt>
                <c:pt idx="511">
                  <c:v>77.75</c:v>
                </c:pt>
                <c:pt idx="512">
                  <c:v>78</c:v>
                </c:pt>
                <c:pt idx="513">
                  <c:v>78.25</c:v>
                </c:pt>
                <c:pt idx="514">
                  <c:v>78.5</c:v>
                </c:pt>
                <c:pt idx="515">
                  <c:v>78.75</c:v>
                </c:pt>
                <c:pt idx="516">
                  <c:v>79</c:v>
                </c:pt>
                <c:pt idx="517">
                  <c:v>79.25</c:v>
                </c:pt>
                <c:pt idx="518">
                  <c:v>79.5</c:v>
                </c:pt>
                <c:pt idx="519">
                  <c:v>79.75</c:v>
                </c:pt>
                <c:pt idx="520">
                  <c:v>80</c:v>
                </c:pt>
              </c:numCache>
            </c:numRef>
          </c:xVal>
          <c:yVal>
            <c:numRef>
              <c:f>Foglio1!$B$2:$B$522</c:f>
              <c:numCache>
                <c:formatCode>General</c:formatCode>
                <c:ptCount val="521"/>
                <c:pt idx="0">
                  <c:v>-125000</c:v>
                </c:pt>
                <c:pt idx="1">
                  <c:v>-123134.359375</c:v>
                </c:pt>
                <c:pt idx="2">
                  <c:v>-121287.375</c:v>
                </c:pt>
                <c:pt idx="3">
                  <c:v>-119458.953125</c:v>
                </c:pt>
                <c:pt idx="4">
                  <c:v>-117649</c:v>
                </c:pt>
                <c:pt idx="5">
                  <c:v>-115857.421875</c:v>
                </c:pt>
                <c:pt idx="6">
                  <c:v>-114084.125</c:v>
                </c:pt>
                <c:pt idx="7">
                  <c:v>-112329.015625</c:v>
                </c:pt>
                <c:pt idx="8">
                  <c:v>-110592</c:v>
                </c:pt>
                <c:pt idx="9">
                  <c:v>-108872.984375</c:v>
                </c:pt>
                <c:pt idx="10">
                  <c:v>-107171.875</c:v>
                </c:pt>
                <c:pt idx="11">
                  <c:v>-105488.578125</c:v>
                </c:pt>
                <c:pt idx="12">
                  <c:v>-103823</c:v>
                </c:pt>
                <c:pt idx="13">
                  <c:v>-102175.046875</c:v>
                </c:pt>
                <c:pt idx="14">
                  <c:v>-100544.625</c:v>
                </c:pt>
                <c:pt idx="15">
                  <c:v>-98931.640625</c:v>
                </c:pt>
                <c:pt idx="16">
                  <c:v>-97336</c:v>
                </c:pt>
                <c:pt idx="17">
                  <c:v>-95757.609375</c:v>
                </c:pt>
                <c:pt idx="18">
                  <c:v>-94196.375</c:v>
                </c:pt>
                <c:pt idx="19">
                  <c:v>-92652.203125</c:v>
                </c:pt>
                <c:pt idx="20">
                  <c:v>-91125</c:v>
                </c:pt>
                <c:pt idx="21">
                  <c:v>-89614.671875</c:v>
                </c:pt>
                <c:pt idx="22">
                  <c:v>-88121.125</c:v>
                </c:pt>
                <c:pt idx="23">
                  <c:v>-86644.265625</c:v>
                </c:pt>
                <c:pt idx="24">
                  <c:v>-85184</c:v>
                </c:pt>
                <c:pt idx="25">
                  <c:v>-83740.234374999985</c:v>
                </c:pt>
                <c:pt idx="26">
                  <c:v>-82312.875</c:v>
                </c:pt>
                <c:pt idx="27">
                  <c:v>-80901.828125</c:v>
                </c:pt>
                <c:pt idx="28">
                  <c:v>-79507</c:v>
                </c:pt>
                <c:pt idx="29">
                  <c:v>-78128.296874999171</c:v>
                </c:pt>
                <c:pt idx="30">
                  <c:v>-76765.625</c:v>
                </c:pt>
                <c:pt idx="31">
                  <c:v>-75418.890625</c:v>
                </c:pt>
                <c:pt idx="32">
                  <c:v>-74088</c:v>
                </c:pt>
                <c:pt idx="33">
                  <c:v>-72772.859375</c:v>
                </c:pt>
                <c:pt idx="34">
                  <c:v>-71473.375</c:v>
                </c:pt>
                <c:pt idx="35">
                  <c:v>-70189.453125</c:v>
                </c:pt>
                <c:pt idx="36">
                  <c:v>-68921</c:v>
                </c:pt>
                <c:pt idx="37">
                  <c:v>-67667.921874999985</c:v>
                </c:pt>
                <c:pt idx="38">
                  <c:v>-66430.125</c:v>
                </c:pt>
                <c:pt idx="39">
                  <c:v>-65207.515625</c:v>
                </c:pt>
                <c:pt idx="40">
                  <c:v>-64000</c:v>
                </c:pt>
                <c:pt idx="41">
                  <c:v>-62807.484375</c:v>
                </c:pt>
                <c:pt idx="42">
                  <c:v>-61629.875</c:v>
                </c:pt>
                <c:pt idx="43">
                  <c:v>-60467.078125</c:v>
                </c:pt>
                <c:pt idx="44">
                  <c:v>-59319</c:v>
                </c:pt>
                <c:pt idx="45">
                  <c:v>-58185.546875</c:v>
                </c:pt>
                <c:pt idx="46">
                  <c:v>-57066.625</c:v>
                </c:pt>
                <c:pt idx="47">
                  <c:v>-55962.140625</c:v>
                </c:pt>
                <c:pt idx="48">
                  <c:v>-54872</c:v>
                </c:pt>
                <c:pt idx="49">
                  <c:v>-53796.109375</c:v>
                </c:pt>
                <c:pt idx="50">
                  <c:v>-52734.375</c:v>
                </c:pt>
                <c:pt idx="51">
                  <c:v>-51686.703124999993</c:v>
                </c:pt>
                <c:pt idx="52">
                  <c:v>-50653</c:v>
                </c:pt>
                <c:pt idx="53">
                  <c:v>-49633.171875</c:v>
                </c:pt>
                <c:pt idx="54">
                  <c:v>-48627.125</c:v>
                </c:pt>
                <c:pt idx="55">
                  <c:v>-47634.765624999993</c:v>
                </c:pt>
                <c:pt idx="56">
                  <c:v>-46656</c:v>
                </c:pt>
                <c:pt idx="57">
                  <c:v>-45690.734375</c:v>
                </c:pt>
                <c:pt idx="58">
                  <c:v>-44738.875</c:v>
                </c:pt>
                <c:pt idx="59">
                  <c:v>-43800.328125</c:v>
                </c:pt>
                <c:pt idx="60">
                  <c:v>-42875</c:v>
                </c:pt>
                <c:pt idx="61">
                  <c:v>-41962.796875</c:v>
                </c:pt>
                <c:pt idx="62">
                  <c:v>-41063.625</c:v>
                </c:pt>
                <c:pt idx="63">
                  <c:v>-40177.390625</c:v>
                </c:pt>
                <c:pt idx="64">
                  <c:v>-39304</c:v>
                </c:pt>
                <c:pt idx="65">
                  <c:v>-38443.359375</c:v>
                </c:pt>
                <c:pt idx="66">
                  <c:v>-37595.375</c:v>
                </c:pt>
                <c:pt idx="67">
                  <c:v>-36759.953125</c:v>
                </c:pt>
                <c:pt idx="68">
                  <c:v>-35937</c:v>
                </c:pt>
                <c:pt idx="69">
                  <c:v>-35126.421875</c:v>
                </c:pt>
                <c:pt idx="70">
                  <c:v>-34328.125</c:v>
                </c:pt>
                <c:pt idx="71">
                  <c:v>-33542.015625</c:v>
                </c:pt>
                <c:pt idx="72">
                  <c:v>-32768</c:v>
                </c:pt>
                <c:pt idx="73">
                  <c:v>-32005.984375</c:v>
                </c:pt>
                <c:pt idx="74">
                  <c:v>-31255.875</c:v>
                </c:pt>
                <c:pt idx="75">
                  <c:v>-30517.578125</c:v>
                </c:pt>
                <c:pt idx="76">
                  <c:v>-29791</c:v>
                </c:pt>
                <c:pt idx="77">
                  <c:v>-29076.046875</c:v>
                </c:pt>
                <c:pt idx="78">
                  <c:v>-28372.625</c:v>
                </c:pt>
                <c:pt idx="79">
                  <c:v>-27680.640625</c:v>
                </c:pt>
                <c:pt idx="80">
                  <c:v>-27000</c:v>
                </c:pt>
                <c:pt idx="81">
                  <c:v>-26330.609375</c:v>
                </c:pt>
                <c:pt idx="82">
                  <c:v>-25672.375</c:v>
                </c:pt>
                <c:pt idx="83">
                  <c:v>-25025.203125</c:v>
                </c:pt>
                <c:pt idx="84">
                  <c:v>-24389</c:v>
                </c:pt>
                <c:pt idx="85">
                  <c:v>-23763.671875</c:v>
                </c:pt>
                <c:pt idx="86">
                  <c:v>-23149.125</c:v>
                </c:pt>
                <c:pt idx="87">
                  <c:v>-22545.265625</c:v>
                </c:pt>
                <c:pt idx="88">
                  <c:v>-21952</c:v>
                </c:pt>
                <c:pt idx="89">
                  <c:v>-21369.234375</c:v>
                </c:pt>
                <c:pt idx="90">
                  <c:v>-20796.875</c:v>
                </c:pt>
                <c:pt idx="91">
                  <c:v>-20234.828125</c:v>
                </c:pt>
                <c:pt idx="92">
                  <c:v>-19683</c:v>
                </c:pt>
                <c:pt idx="93">
                  <c:v>-19141.296875</c:v>
                </c:pt>
                <c:pt idx="94">
                  <c:v>-18609.625</c:v>
                </c:pt>
                <c:pt idx="95">
                  <c:v>-18087.890625</c:v>
                </c:pt>
                <c:pt idx="96">
                  <c:v>-17576</c:v>
                </c:pt>
                <c:pt idx="97">
                  <c:v>-17073.859375</c:v>
                </c:pt>
                <c:pt idx="98">
                  <c:v>-16581.375</c:v>
                </c:pt>
                <c:pt idx="99">
                  <c:v>-16098.453125</c:v>
                </c:pt>
                <c:pt idx="100">
                  <c:v>-15625</c:v>
                </c:pt>
                <c:pt idx="101">
                  <c:v>-15160.921875</c:v>
                </c:pt>
                <c:pt idx="102">
                  <c:v>-14706.125</c:v>
                </c:pt>
                <c:pt idx="103">
                  <c:v>-14260.515625</c:v>
                </c:pt>
                <c:pt idx="104">
                  <c:v>-13824</c:v>
                </c:pt>
                <c:pt idx="105">
                  <c:v>-13396.484375</c:v>
                </c:pt>
                <c:pt idx="106">
                  <c:v>-12977.875</c:v>
                </c:pt>
                <c:pt idx="107">
                  <c:v>-12568.078125</c:v>
                </c:pt>
                <c:pt idx="108">
                  <c:v>-12167</c:v>
                </c:pt>
                <c:pt idx="109">
                  <c:v>-11774.546875</c:v>
                </c:pt>
                <c:pt idx="110">
                  <c:v>-11390.625</c:v>
                </c:pt>
                <c:pt idx="111">
                  <c:v>-11015.140625</c:v>
                </c:pt>
                <c:pt idx="112">
                  <c:v>-10648</c:v>
                </c:pt>
                <c:pt idx="113">
                  <c:v>-10289.109375</c:v>
                </c:pt>
                <c:pt idx="114">
                  <c:v>-9938.3749999999181</c:v>
                </c:pt>
                <c:pt idx="115">
                  <c:v>-9595.703125</c:v>
                </c:pt>
                <c:pt idx="116">
                  <c:v>-9261</c:v>
                </c:pt>
                <c:pt idx="117">
                  <c:v>-8934.171875</c:v>
                </c:pt>
                <c:pt idx="118">
                  <c:v>-8615.125</c:v>
                </c:pt>
                <c:pt idx="119">
                  <c:v>-8303.7656249999181</c:v>
                </c:pt>
                <c:pt idx="120">
                  <c:v>-8000</c:v>
                </c:pt>
                <c:pt idx="121">
                  <c:v>-7703.734375</c:v>
                </c:pt>
                <c:pt idx="122">
                  <c:v>-7414.875</c:v>
                </c:pt>
                <c:pt idx="123">
                  <c:v>-7133.328125</c:v>
                </c:pt>
                <c:pt idx="124">
                  <c:v>-6859</c:v>
                </c:pt>
                <c:pt idx="125">
                  <c:v>-6591.796875</c:v>
                </c:pt>
                <c:pt idx="126">
                  <c:v>-6331.625</c:v>
                </c:pt>
                <c:pt idx="127">
                  <c:v>-6078.390625</c:v>
                </c:pt>
                <c:pt idx="128">
                  <c:v>-5832</c:v>
                </c:pt>
                <c:pt idx="129">
                  <c:v>-5592.359375</c:v>
                </c:pt>
                <c:pt idx="130">
                  <c:v>-5359.375</c:v>
                </c:pt>
                <c:pt idx="131">
                  <c:v>-5132.953125</c:v>
                </c:pt>
                <c:pt idx="132">
                  <c:v>-4913</c:v>
                </c:pt>
                <c:pt idx="133">
                  <c:v>-4699.421875</c:v>
                </c:pt>
                <c:pt idx="134">
                  <c:v>-4492.125</c:v>
                </c:pt>
                <c:pt idx="135">
                  <c:v>-4291.015625</c:v>
                </c:pt>
                <c:pt idx="136">
                  <c:v>-4096</c:v>
                </c:pt>
                <c:pt idx="137">
                  <c:v>-3906.984375</c:v>
                </c:pt>
                <c:pt idx="138">
                  <c:v>-3723.875</c:v>
                </c:pt>
                <c:pt idx="139">
                  <c:v>-3546.578125</c:v>
                </c:pt>
                <c:pt idx="140">
                  <c:v>-3375</c:v>
                </c:pt>
                <c:pt idx="141">
                  <c:v>-3209.046875</c:v>
                </c:pt>
                <c:pt idx="142">
                  <c:v>-3048.625</c:v>
                </c:pt>
                <c:pt idx="143">
                  <c:v>-2893.640625</c:v>
                </c:pt>
                <c:pt idx="144">
                  <c:v>-2744</c:v>
                </c:pt>
                <c:pt idx="145">
                  <c:v>-2599.609375</c:v>
                </c:pt>
                <c:pt idx="146">
                  <c:v>-2460.375</c:v>
                </c:pt>
                <c:pt idx="147">
                  <c:v>-2326.203125</c:v>
                </c:pt>
                <c:pt idx="148">
                  <c:v>-2197</c:v>
                </c:pt>
                <c:pt idx="149">
                  <c:v>-2072.671875</c:v>
                </c:pt>
                <c:pt idx="150">
                  <c:v>-1953.125</c:v>
                </c:pt>
                <c:pt idx="151">
                  <c:v>-1838.265625</c:v>
                </c:pt>
                <c:pt idx="152">
                  <c:v>-1728</c:v>
                </c:pt>
                <c:pt idx="153">
                  <c:v>-1622.234375</c:v>
                </c:pt>
                <c:pt idx="154">
                  <c:v>-1520.875</c:v>
                </c:pt>
                <c:pt idx="155">
                  <c:v>-1423.828125</c:v>
                </c:pt>
                <c:pt idx="156">
                  <c:v>-1331</c:v>
                </c:pt>
                <c:pt idx="157">
                  <c:v>-1242.296875</c:v>
                </c:pt>
                <c:pt idx="158">
                  <c:v>-1157.625</c:v>
                </c:pt>
                <c:pt idx="159">
                  <c:v>-1076.890625</c:v>
                </c:pt>
                <c:pt idx="160">
                  <c:v>-1000</c:v>
                </c:pt>
                <c:pt idx="161">
                  <c:v>-926.859375</c:v>
                </c:pt>
                <c:pt idx="162">
                  <c:v>-857.375</c:v>
                </c:pt>
                <c:pt idx="163">
                  <c:v>-791.45312499999739</c:v>
                </c:pt>
                <c:pt idx="164">
                  <c:v>-729</c:v>
                </c:pt>
                <c:pt idx="165">
                  <c:v>-669.921875</c:v>
                </c:pt>
                <c:pt idx="166">
                  <c:v>-614.125</c:v>
                </c:pt>
                <c:pt idx="167">
                  <c:v>-561.51562499999739</c:v>
                </c:pt>
                <c:pt idx="168">
                  <c:v>-512</c:v>
                </c:pt>
                <c:pt idx="169">
                  <c:v>-465.48437499999892</c:v>
                </c:pt>
                <c:pt idx="170">
                  <c:v>-421.875</c:v>
                </c:pt>
                <c:pt idx="171">
                  <c:v>-381.07812499999892</c:v>
                </c:pt>
                <c:pt idx="172">
                  <c:v>-343</c:v>
                </c:pt>
                <c:pt idx="173">
                  <c:v>-307.546875</c:v>
                </c:pt>
                <c:pt idx="174">
                  <c:v>-274.625</c:v>
                </c:pt>
                <c:pt idx="175">
                  <c:v>-244.140625</c:v>
                </c:pt>
                <c:pt idx="176">
                  <c:v>-216</c:v>
                </c:pt>
                <c:pt idx="177">
                  <c:v>-190.109375</c:v>
                </c:pt>
                <c:pt idx="178">
                  <c:v>-166.375</c:v>
                </c:pt>
                <c:pt idx="179">
                  <c:v>-144.703125</c:v>
                </c:pt>
                <c:pt idx="180">
                  <c:v>-125</c:v>
                </c:pt>
                <c:pt idx="181">
                  <c:v>-107.171875</c:v>
                </c:pt>
                <c:pt idx="182">
                  <c:v>-91.124999999999986</c:v>
                </c:pt>
                <c:pt idx="183">
                  <c:v>-76.765625</c:v>
                </c:pt>
                <c:pt idx="184">
                  <c:v>-64</c:v>
                </c:pt>
                <c:pt idx="185">
                  <c:v>-52.734375</c:v>
                </c:pt>
                <c:pt idx="186">
                  <c:v>-42.875</c:v>
                </c:pt>
                <c:pt idx="187">
                  <c:v>-34.328125</c:v>
                </c:pt>
                <c:pt idx="188">
                  <c:v>-27</c:v>
                </c:pt>
                <c:pt idx="189">
                  <c:v>-20.796875</c:v>
                </c:pt>
                <c:pt idx="190">
                  <c:v>-15.625</c:v>
                </c:pt>
                <c:pt idx="191">
                  <c:v>-11.390625</c:v>
                </c:pt>
                <c:pt idx="192">
                  <c:v>-8</c:v>
                </c:pt>
                <c:pt idx="193">
                  <c:v>-5.359375</c:v>
                </c:pt>
                <c:pt idx="194">
                  <c:v>-3.375</c:v>
                </c:pt>
                <c:pt idx="195">
                  <c:v>-1.953125</c:v>
                </c:pt>
                <c:pt idx="196">
                  <c:v>-1</c:v>
                </c:pt>
                <c:pt idx="197">
                  <c:v>-0.421875</c:v>
                </c:pt>
                <c:pt idx="198">
                  <c:v>-0.125</c:v>
                </c:pt>
                <c:pt idx="199">
                  <c:v>-1.5625E-2</c:v>
                </c:pt>
                <c:pt idx="200">
                  <c:v>0</c:v>
                </c:pt>
                <c:pt idx="201">
                  <c:v>1.5625E-2</c:v>
                </c:pt>
                <c:pt idx="202">
                  <c:v>0.125</c:v>
                </c:pt>
                <c:pt idx="203">
                  <c:v>0.421875</c:v>
                </c:pt>
                <c:pt idx="204">
                  <c:v>1</c:v>
                </c:pt>
                <c:pt idx="205">
                  <c:v>1.953125</c:v>
                </c:pt>
                <c:pt idx="206">
                  <c:v>3.375</c:v>
                </c:pt>
                <c:pt idx="207">
                  <c:v>5.359375</c:v>
                </c:pt>
                <c:pt idx="208">
                  <c:v>8</c:v>
                </c:pt>
                <c:pt idx="209">
                  <c:v>11.390625</c:v>
                </c:pt>
                <c:pt idx="210">
                  <c:v>15.625</c:v>
                </c:pt>
                <c:pt idx="211">
                  <c:v>20.796875</c:v>
                </c:pt>
                <c:pt idx="212">
                  <c:v>27</c:v>
                </c:pt>
                <c:pt idx="213">
                  <c:v>34.328125</c:v>
                </c:pt>
                <c:pt idx="214">
                  <c:v>42.875</c:v>
                </c:pt>
                <c:pt idx="215">
                  <c:v>52.734375</c:v>
                </c:pt>
                <c:pt idx="216">
                  <c:v>64</c:v>
                </c:pt>
                <c:pt idx="217">
                  <c:v>76.765625</c:v>
                </c:pt>
                <c:pt idx="218">
                  <c:v>91.124999999999986</c:v>
                </c:pt>
                <c:pt idx="219">
                  <c:v>107.171875</c:v>
                </c:pt>
                <c:pt idx="220">
                  <c:v>125</c:v>
                </c:pt>
                <c:pt idx="221">
                  <c:v>144.703125</c:v>
                </c:pt>
                <c:pt idx="222">
                  <c:v>166.375</c:v>
                </c:pt>
                <c:pt idx="223">
                  <c:v>190.109375</c:v>
                </c:pt>
                <c:pt idx="224">
                  <c:v>216</c:v>
                </c:pt>
                <c:pt idx="225">
                  <c:v>244.140625</c:v>
                </c:pt>
                <c:pt idx="226">
                  <c:v>274.625</c:v>
                </c:pt>
                <c:pt idx="227">
                  <c:v>307.546875</c:v>
                </c:pt>
                <c:pt idx="228">
                  <c:v>343</c:v>
                </c:pt>
                <c:pt idx="229">
                  <c:v>381.07812499999892</c:v>
                </c:pt>
                <c:pt idx="230">
                  <c:v>421.875</c:v>
                </c:pt>
                <c:pt idx="231">
                  <c:v>465.48437499999892</c:v>
                </c:pt>
                <c:pt idx="232">
                  <c:v>512</c:v>
                </c:pt>
                <c:pt idx="233">
                  <c:v>561.51562499999739</c:v>
                </c:pt>
                <c:pt idx="234">
                  <c:v>614.125</c:v>
                </c:pt>
                <c:pt idx="235">
                  <c:v>669.921875</c:v>
                </c:pt>
                <c:pt idx="236">
                  <c:v>729</c:v>
                </c:pt>
                <c:pt idx="237">
                  <c:v>791.45312499999739</c:v>
                </c:pt>
                <c:pt idx="238">
                  <c:v>857.375</c:v>
                </c:pt>
                <c:pt idx="239">
                  <c:v>926.859375</c:v>
                </c:pt>
                <c:pt idx="240">
                  <c:v>1000</c:v>
                </c:pt>
                <c:pt idx="241">
                  <c:v>1076.890625</c:v>
                </c:pt>
                <c:pt idx="242">
                  <c:v>1157.625</c:v>
                </c:pt>
                <c:pt idx="243">
                  <c:v>1242.296875</c:v>
                </c:pt>
                <c:pt idx="244">
                  <c:v>1331</c:v>
                </c:pt>
                <c:pt idx="245">
                  <c:v>1423.828125</c:v>
                </c:pt>
                <c:pt idx="246">
                  <c:v>1520.875</c:v>
                </c:pt>
                <c:pt idx="247">
                  <c:v>1622.234375</c:v>
                </c:pt>
                <c:pt idx="248">
                  <c:v>1728</c:v>
                </c:pt>
                <c:pt idx="249">
                  <c:v>1838.265625</c:v>
                </c:pt>
                <c:pt idx="250">
                  <c:v>1953.125</c:v>
                </c:pt>
                <c:pt idx="251">
                  <c:v>2072.671875</c:v>
                </c:pt>
                <c:pt idx="252">
                  <c:v>2197</c:v>
                </c:pt>
                <c:pt idx="253">
                  <c:v>2326.203125</c:v>
                </c:pt>
                <c:pt idx="254">
                  <c:v>2460.375</c:v>
                </c:pt>
                <c:pt idx="255">
                  <c:v>2599.609375</c:v>
                </c:pt>
                <c:pt idx="256">
                  <c:v>2744</c:v>
                </c:pt>
                <c:pt idx="257">
                  <c:v>2893.640625</c:v>
                </c:pt>
                <c:pt idx="258">
                  <c:v>3048.625</c:v>
                </c:pt>
                <c:pt idx="259">
                  <c:v>3209.046875</c:v>
                </c:pt>
                <c:pt idx="260">
                  <c:v>3375</c:v>
                </c:pt>
                <c:pt idx="261">
                  <c:v>3546.578125</c:v>
                </c:pt>
                <c:pt idx="262">
                  <c:v>3723.875</c:v>
                </c:pt>
                <c:pt idx="263">
                  <c:v>3906.984375</c:v>
                </c:pt>
                <c:pt idx="264">
                  <c:v>4096</c:v>
                </c:pt>
                <c:pt idx="265">
                  <c:v>4291.015625</c:v>
                </c:pt>
                <c:pt idx="266">
                  <c:v>4492.125</c:v>
                </c:pt>
                <c:pt idx="267">
                  <c:v>4699.421875</c:v>
                </c:pt>
                <c:pt idx="268">
                  <c:v>4913</c:v>
                </c:pt>
                <c:pt idx="269">
                  <c:v>5132.953125</c:v>
                </c:pt>
                <c:pt idx="270">
                  <c:v>5359.375</c:v>
                </c:pt>
                <c:pt idx="271">
                  <c:v>5592.359375</c:v>
                </c:pt>
                <c:pt idx="272">
                  <c:v>5832</c:v>
                </c:pt>
                <c:pt idx="273">
                  <c:v>6078.390625</c:v>
                </c:pt>
                <c:pt idx="274">
                  <c:v>6331.625</c:v>
                </c:pt>
                <c:pt idx="275">
                  <c:v>6591.796875</c:v>
                </c:pt>
                <c:pt idx="276">
                  <c:v>6859</c:v>
                </c:pt>
                <c:pt idx="277">
                  <c:v>7133.328125</c:v>
                </c:pt>
                <c:pt idx="278">
                  <c:v>7414.875</c:v>
                </c:pt>
                <c:pt idx="279">
                  <c:v>7703.734375</c:v>
                </c:pt>
                <c:pt idx="280">
                  <c:v>8000</c:v>
                </c:pt>
                <c:pt idx="281">
                  <c:v>8303.7656249999181</c:v>
                </c:pt>
                <c:pt idx="282">
                  <c:v>8615.125</c:v>
                </c:pt>
                <c:pt idx="283">
                  <c:v>8934.171875</c:v>
                </c:pt>
                <c:pt idx="284">
                  <c:v>9261</c:v>
                </c:pt>
                <c:pt idx="285">
                  <c:v>9595.703125</c:v>
                </c:pt>
                <c:pt idx="286">
                  <c:v>9938.3749999999181</c:v>
                </c:pt>
                <c:pt idx="287">
                  <c:v>10289.109375</c:v>
                </c:pt>
                <c:pt idx="288">
                  <c:v>10648</c:v>
                </c:pt>
                <c:pt idx="289">
                  <c:v>11015.140625</c:v>
                </c:pt>
                <c:pt idx="290">
                  <c:v>11390.625</c:v>
                </c:pt>
                <c:pt idx="291">
                  <c:v>11774.546875</c:v>
                </c:pt>
                <c:pt idx="292">
                  <c:v>12167</c:v>
                </c:pt>
                <c:pt idx="293">
                  <c:v>12568.078125</c:v>
                </c:pt>
                <c:pt idx="294">
                  <c:v>12977.875</c:v>
                </c:pt>
                <c:pt idx="295">
                  <c:v>13396.484375</c:v>
                </c:pt>
                <c:pt idx="296">
                  <c:v>13824</c:v>
                </c:pt>
                <c:pt idx="297">
                  <c:v>14260.515625</c:v>
                </c:pt>
                <c:pt idx="298">
                  <c:v>14706.125</c:v>
                </c:pt>
                <c:pt idx="299">
                  <c:v>15160.921875</c:v>
                </c:pt>
                <c:pt idx="300">
                  <c:v>15625</c:v>
                </c:pt>
                <c:pt idx="301">
                  <c:v>16098.453125</c:v>
                </c:pt>
                <c:pt idx="302">
                  <c:v>16581.375</c:v>
                </c:pt>
                <c:pt idx="303">
                  <c:v>17073.859375</c:v>
                </c:pt>
                <c:pt idx="304">
                  <c:v>17576</c:v>
                </c:pt>
                <c:pt idx="305">
                  <c:v>18087.890625</c:v>
                </c:pt>
                <c:pt idx="306">
                  <c:v>18609.625</c:v>
                </c:pt>
                <c:pt idx="307">
                  <c:v>19141.296875</c:v>
                </c:pt>
                <c:pt idx="308">
                  <c:v>19683</c:v>
                </c:pt>
                <c:pt idx="309">
                  <c:v>20234.828125</c:v>
                </c:pt>
                <c:pt idx="310">
                  <c:v>20796.875</c:v>
                </c:pt>
                <c:pt idx="311">
                  <c:v>21369.234375</c:v>
                </c:pt>
                <c:pt idx="312">
                  <c:v>21952</c:v>
                </c:pt>
                <c:pt idx="313">
                  <c:v>22545.265625</c:v>
                </c:pt>
                <c:pt idx="314">
                  <c:v>23149.125</c:v>
                </c:pt>
                <c:pt idx="315">
                  <c:v>23763.671875</c:v>
                </c:pt>
                <c:pt idx="316">
                  <c:v>24389</c:v>
                </c:pt>
                <c:pt idx="317">
                  <c:v>25025.203125</c:v>
                </c:pt>
                <c:pt idx="318">
                  <c:v>25672.375</c:v>
                </c:pt>
                <c:pt idx="319">
                  <c:v>26330.609375</c:v>
                </c:pt>
                <c:pt idx="320">
                  <c:v>27000</c:v>
                </c:pt>
                <c:pt idx="321">
                  <c:v>27680.640625</c:v>
                </c:pt>
                <c:pt idx="322">
                  <c:v>28372.625</c:v>
                </c:pt>
                <c:pt idx="323">
                  <c:v>29076.046875</c:v>
                </c:pt>
                <c:pt idx="324">
                  <c:v>29791</c:v>
                </c:pt>
                <c:pt idx="325">
                  <c:v>30517.578125</c:v>
                </c:pt>
                <c:pt idx="326">
                  <c:v>31255.875</c:v>
                </c:pt>
                <c:pt idx="327">
                  <c:v>32005.984375</c:v>
                </c:pt>
                <c:pt idx="328">
                  <c:v>32768</c:v>
                </c:pt>
                <c:pt idx="329">
                  <c:v>33542.015625</c:v>
                </c:pt>
                <c:pt idx="330">
                  <c:v>34328.125</c:v>
                </c:pt>
                <c:pt idx="331">
                  <c:v>35126.421875</c:v>
                </c:pt>
                <c:pt idx="332">
                  <c:v>35937</c:v>
                </c:pt>
                <c:pt idx="333">
                  <c:v>36759.953125</c:v>
                </c:pt>
                <c:pt idx="334">
                  <c:v>37595.375</c:v>
                </c:pt>
                <c:pt idx="335">
                  <c:v>38443.359375</c:v>
                </c:pt>
                <c:pt idx="336">
                  <c:v>39304</c:v>
                </c:pt>
                <c:pt idx="337">
                  <c:v>43837.615575999997</c:v>
                </c:pt>
                <c:pt idx="338">
                  <c:v>42391.727220031498</c:v>
                </c:pt>
                <c:pt idx="339">
                  <c:v>43405.762718544633</c:v>
                </c:pt>
                <c:pt idx="340">
                  <c:v>44437.096087999998</c:v>
                </c:pt>
                <c:pt idx="341">
                  <c:v>45485.912166932103</c:v>
                </c:pt>
                <c:pt idx="342">
                  <c:v>46552.396781036987</c:v>
                </c:pt>
                <c:pt idx="343">
                  <c:v>47636.736745937553</c:v>
                </c:pt>
                <c:pt idx="344">
                  <c:v>48739.119869951937</c:v>
                </c:pt>
                <c:pt idx="345">
                  <c:v>49859.734956865053</c:v>
                </c:pt>
                <c:pt idx="346">
                  <c:v>50998.771808703903</c:v>
                </c:pt>
                <c:pt idx="347">
                  <c:v>52156.421228515523</c:v>
                </c:pt>
                <c:pt idx="348">
                  <c:v>53332.875023148932</c:v>
                </c:pt>
                <c:pt idx="349">
                  <c:v>54528.326006039999</c:v>
                </c:pt>
                <c:pt idx="350">
                  <c:v>55742.967999999863</c:v>
                </c:pt>
                <c:pt idx="351">
                  <c:v>56976.995840006493</c:v>
                </c:pt>
                <c:pt idx="352">
                  <c:v>58230.605375999803</c:v>
                </c:pt>
                <c:pt idx="353">
                  <c:v>59503.993475679927</c:v>
                </c:pt>
                <c:pt idx="354">
                  <c:v>60797.358027308903</c:v>
                </c:pt>
                <c:pt idx="355">
                  <c:v>62110.897942514966</c:v>
                </c:pt>
                <c:pt idx="356">
                  <c:v>63444.813159103731</c:v>
                </c:pt>
                <c:pt idx="357">
                  <c:v>64799.304643864882</c:v>
                </c:pt>
                <c:pt idx="358">
                  <c:v>66174.574395391683</c:v>
                </c:pt>
                <c:pt idx="359">
                  <c:v>67570.825446897303</c:v>
                </c:pt>
                <c:pt idx="360">
                  <c:v>68988.261869036665</c:v>
                </c:pt>
                <c:pt idx="361">
                  <c:v>70427.088772731775</c:v>
                </c:pt>
                <c:pt idx="362">
                  <c:v>71887.512311999366</c:v>
                </c:pt>
                <c:pt idx="363">
                  <c:v>73369.739686784305</c:v>
                </c:pt>
                <c:pt idx="364">
                  <c:v>74873.979145791585</c:v>
                </c:pt>
                <c:pt idx="365">
                  <c:v>76400.439989327366</c:v>
                </c:pt>
                <c:pt idx="366">
                  <c:v>77949.332572140367</c:v>
                </c:pt>
                <c:pt idx="367">
                  <c:v>79520.868306265096</c:v>
                </c:pt>
                <c:pt idx="368">
                  <c:v>81115.25966387146</c:v>
                </c:pt>
                <c:pt idx="369">
                  <c:v>82732.720180116536</c:v>
                </c:pt>
                <c:pt idx="370">
                  <c:v>84373.464455999405</c:v>
                </c:pt>
                <c:pt idx="371">
                  <c:v>86037.708161219009</c:v>
                </c:pt>
                <c:pt idx="372">
                  <c:v>87725.668037036405</c:v>
                </c:pt>
                <c:pt idx="373">
                  <c:v>89437.561899139386</c:v>
                </c:pt>
                <c:pt idx="374">
                  <c:v>91173.608640511273</c:v>
                </c:pt>
                <c:pt idx="375">
                  <c:v>92934.028234301921</c:v>
                </c:pt>
                <c:pt idx="376">
                  <c:v>94719.041736703235</c:v>
                </c:pt>
                <c:pt idx="377">
                  <c:v>96528.871289827293</c:v>
                </c:pt>
                <c:pt idx="378">
                  <c:v>98363.740124588207</c:v>
                </c:pt>
                <c:pt idx="379">
                  <c:v>100223.8725635867</c:v>
                </c:pt>
                <c:pt idx="380">
                  <c:v>102109.4940239991</c:v>
                </c:pt>
                <c:pt idx="381">
                  <c:v>104020.83102046821</c:v>
                </c:pt>
                <c:pt idx="382">
                  <c:v>105958.111167999</c:v>
                </c:pt>
                <c:pt idx="383">
                  <c:v>107921.5631848566</c:v>
                </c:pt>
                <c:pt idx="384">
                  <c:v>109911.4168954679</c:v>
                </c:pt>
                <c:pt idx="385">
                  <c:v>111927.903233327</c:v>
                </c:pt>
                <c:pt idx="386">
                  <c:v>113971.2542439028</c:v>
                </c:pt>
                <c:pt idx="387">
                  <c:v>116041.7030875514</c:v>
                </c:pt>
                <c:pt idx="388">
                  <c:v>118139.4840424307</c:v>
                </c:pt>
                <c:pt idx="389">
                  <c:v>120264.8325074188</c:v>
                </c:pt>
                <c:pt idx="390">
                  <c:v>122417.98500503571</c:v>
                </c:pt>
                <c:pt idx="391">
                  <c:v>124599.1791843682</c:v>
                </c:pt>
                <c:pt idx="392">
                  <c:v>126808.6538239986</c:v>
                </c:pt>
                <c:pt idx="393">
                  <c:v>129046.6488349357</c:v>
                </c:pt>
                <c:pt idx="394">
                  <c:v>131313.4052635504</c:v>
                </c:pt>
                <c:pt idx="395">
                  <c:v>133609.16529451401</c:v>
                </c:pt>
                <c:pt idx="396">
                  <c:v>135934.17225373941</c:v>
                </c:pt>
                <c:pt idx="397">
                  <c:v>138288.67061132641</c:v>
                </c:pt>
                <c:pt idx="398">
                  <c:v>140672.9059845102</c:v>
                </c:pt>
                <c:pt idx="399">
                  <c:v>143087.125140613</c:v>
                </c:pt>
                <c:pt idx="400">
                  <c:v>145531.57599999811</c:v>
                </c:pt>
                <c:pt idx="401">
                  <c:v>148006.50763903011</c:v>
                </c:pt>
                <c:pt idx="402">
                  <c:v>150512.17029303499</c:v>
                </c:pt>
                <c:pt idx="403">
                  <c:v>153048.8153592656</c:v>
                </c:pt>
                <c:pt idx="404">
                  <c:v>155616.69539986979</c:v>
                </c:pt>
                <c:pt idx="405">
                  <c:v>158216.06414486299</c:v>
                </c:pt>
                <c:pt idx="406">
                  <c:v>160847.17649510171</c:v>
                </c:pt>
                <c:pt idx="407">
                  <c:v>163510.28852526331</c:v>
                </c:pt>
                <c:pt idx="408">
                  <c:v>166205.65748682659</c:v>
                </c:pt>
                <c:pt idx="409">
                  <c:v>168933.54181105769</c:v>
                </c:pt>
                <c:pt idx="410">
                  <c:v>171694.20111199739</c:v>
                </c:pt>
                <c:pt idx="411">
                  <c:v>174487.89618945401</c:v>
                </c:pt>
                <c:pt idx="412">
                  <c:v>177314.88903199721</c:v>
                </c:pt>
                <c:pt idx="413">
                  <c:v>180175.4428199573</c:v>
                </c:pt>
                <c:pt idx="414">
                  <c:v>183069.8219284261</c:v>
                </c:pt>
                <c:pt idx="415">
                  <c:v>185998.29193026261</c:v>
                </c:pt>
                <c:pt idx="416">
                  <c:v>188961.11959910099</c:v>
                </c:pt>
                <c:pt idx="417">
                  <c:v>191958.572912362</c:v>
                </c:pt>
                <c:pt idx="418">
                  <c:v>194990.92105426881</c:v>
                </c:pt>
                <c:pt idx="419">
                  <c:v>198058.4344188642</c:v>
                </c:pt>
                <c:pt idx="420">
                  <c:v>201161.38461303359</c:v>
                </c:pt>
                <c:pt idx="421">
                  <c:v>204300.04445952861</c:v>
                </c:pt>
                <c:pt idx="422">
                  <c:v>207474.68799999639</c:v>
                </c:pt>
                <c:pt idx="423">
                  <c:v>210685.59049801089</c:v>
                </c:pt>
                <c:pt idx="424">
                  <c:v>213933.02844210819</c:v>
                </c:pt>
                <c:pt idx="425">
                  <c:v>217217.27954882421</c:v>
                </c:pt>
                <c:pt idx="426">
                  <c:v>220538.622765737</c:v>
                </c:pt>
                <c:pt idx="427">
                  <c:v>223897.33827451151</c:v>
                </c:pt>
                <c:pt idx="428">
                  <c:v>227293.70749394779</c:v>
                </c:pt>
                <c:pt idx="429">
                  <c:v>230728.0130830328</c:v>
                </c:pt>
                <c:pt idx="430">
                  <c:v>234200.53894399561</c:v>
                </c:pt>
                <c:pt idx="431">
                  <c:v>237711.57022536511</c:v>
                </c:pt>
                <c:pt idx="432">
                  <c:v>241261.3933250324</c:v>
                </c:pt>
                <c:pt idx="433">
                  <c:v>244850.29589331531</c:v>
                </c:pt>
                <c:pt idx="434">
                  <c:v>248478.56683602711</c:v>
                </c:pt>
                <c:pt idx="435">
                  <c:v>252146.4963175476</c:v>
                </c:pt>
                <c:pt idx="436">
                  <c:v>255854.37576389869</c:v>
                </c:pt>
                <c:pt idx="437">
                  <c:v>259602.49786582281</c:v>
                </c:pt>
                <c:pt idx="438">
                  <c:v>263391.1565818637</c:v>
                </c:pt>
                <c:pt idx="439">
                  <c:v>267220.64714145212</c:v>
                </c:pt>
                <c:pt idx="440">
                  <c:v>271091.26604799432</c:v>
                </c:pt>
                <c:pt idx="441">
                  <c:v>275003.3110819633</c:v>
                </c:pt>
                <c:pt idx="442">
                  <c:v>278957.081303994</c:v>
                </c:pt>
                <c:pt idx="443">
                  <c:v>282952.87705798051</c:v>
                </c:pt>
                <c:pt idx="444">
                  <c:v>286990.99997418292</c:v>
                </c:pt>
                <c:pt idx="445">
                  <c:v>291071.75297232158</c:v>
                </c:pt>
                <c:pt idx="446">
                  <c:v>295195.44026469742</c:v>
                </c:pt>
                <c:pt idx="447">
                  <c:v>299362.36735929578</c:v>
                </c:pt>
                <c:pt idx="448">
                  <c:v>303572.84106290521</c:v>
                </c:pt>
                <c:pt idx="449">
                  <c:v>307827.16948423308</c:v>
                </c:pt>
                <c:pt idx="450">
                  <c:v>312125.66203702992</c:v>
                </c:pt>
                <c:pt idx="451">
                  <c:v>316468.62944321241</c:v>
                </c:pt>
                <c:pt idx="452">
                  <c:v>320856.38373599248</c:v>
                </c:pt>
                <c:pt idx="453">
                  <c:v>325289.23826300941</c:v>
                </c:pt>
                <c:pt idx="454">
                  <c:v>329767.5076894642</c:v>
                </c:pt>
                <c:pt idx="455">
                  <c:v>334291.50800125749</c:v>
                </c:pt>
                <c:pt idx="456">
                  <c:v>338861.55650813278</c:v>
                </c:pt>
                <c:pt idx="457">
                  <c:v>343477.9718468198</c:v>
                </c:pt>
                <c:pt idx="458">
                  <c:v>348141.0739841836</c:v>
                </c:pt>
                <c:pt idx="459">
                  <c:v>352851.18422037619</c:v>
                </c:pt>
                <c:pt idx="460">
                  <c:v>357608.62519199098</c:v>
                </c:pt>
                <c:pt idx="461">
                  <c:v>362413.72087522323</c:v>
                </c:pt>
                <c:pt idx="462">
                  <c:v>367266.79658902797</c:v>
                </c:pt>
                <c:pt idx="463">
                  <c:v>372168.17899828422</c:v>
                </c:pt>
                <c:pt idx="464">
                  <c:v>377118.19611698232</c:v>
                </c:pt>
                <c:pt idx="465">
                  <c:v>382117.17731135519</c:v>
                </c:pt>
                <c:pt idx="466">
                  <c:v>387165.45330309402</c:v>
                </c:pt>
                <c:pt idx="467">
                  <c:v>392263.35617250542</c:v>
                </c:pt>
                <c:pt idx="468">
                  <c:v>397411.2193616986</c:v>
                </c:pt>
                <c:pt idx="469">
                  <c:v>402609.37767776952</c:v>
                </c:pt>
                <c:pt idx="470">
                  <c:v>407858.16729598911</c:v>
                </c:pt>
                <c:pt idx="471">
                  <c:v>413157.9257629955</c:v>
                </c:pt>
                <c:pt idx="472">
                  <c:v>418508.99199998868</c:v>
                </c:pt>
                <c:pt idx="473">
                  <c:v>423911.7063059287</c:v>
                </c:pt>
                <c:pt idx="474">
                  <c:v>429366.41036073741</c:v>
                </c:pt>
                <c:pt idx="475">
                  <c:v>434873.4472285037</c:v>
                </c:pt>
                <c:pt idx="476">
                  <c:v>440433.16136069171</c:v>
                </c:pt>
                <c:pt idx="477">
                  <c:v>446045.89859935269</c:v>
                </c:pt>
                <c:pt idx="478">
                  <c:v>451712.00618033932</c:v>
                </c:pt>
                <c:pt idx="479">
                  <c:v>457431.8327365247</c:v>
                </c:pt>
                <c:pt idx="480">
                  <c:v>463205.72830102377</c:v>
                </c:pt>
                <c:pt idx="481">
                  <c:v>469034.04431041877</c:v>
                </c:pt>
                <c:pt idx="482">
                  <c:v>474917.1336079865</c:v>
                </c:pt>
                <c:pt idx="483">
                  <c:v>480855.35044693062</c:v>
                </c:pt>
                <c:pt idx="484">
                  <c:v>486849.05049361789</c:v>
                </c:pt>
                <c:pt idx="485">
                  <c:v>492898.59083081369</c:v>
                </c:pt>
                <c:pt idx="486">
                  <c:v>499004.32996092632</c:v>
                </c:pt>
                <c:pt idx="487">
                  <c:v>505166.62780925073</c:v>
                </c:pt>
                <c:pt idx="488">
                  <c:v>511385.84572721651</c:v>
                </c:pt>
                <c:pt idx="489">
                  <c:v>517662.34649564151</c:v>
                </c:pt>
                <c:pt idx="490">
                  <c:v>523996.49432798399</c:v>
                </c:pt>
                <c:pt idx="491">
                  <c:v>530388.65487360349</c:v>
                </c:pt>
                <c:pt idx="492">
                  <c:v>536839.19522102049</c:v>
                </c:pt>
                <c:pt idx="493">
                  <c:v>543348.48390118335</c:v>
                </c:pt>
                <c:pt idx="494">
                  <c:v>549916.89089073543</c:v>
                </c:pt>
                <c:pt idx="495">
                  <c:v>556544.78761528526</c:v>
                </c:pt>
                <c:pt idx="496">
                  <c:v>563232.54695268697</c:v>
                </c:pt>
                <c:pt idx="497">
                  <c:v>569980.54323631036</c:v>
                </c:pt>
                <c:pt idx="498">
                  <c:v>576789.15225833061</c:v>
                </c:pt>
                <c:pt idx="499">
                  <c:v>583658.75127300911</c:v>
                </c:pt>
                <c:pt idx="500">
                  <c:v>590589.71899998025</c:v>
                </c:pt>
                <c:pt idx="501">
                  <c:v>597582.43562755</c:v>
                </c:pt>
                <c:pt idx="502">
                  <c:v>604637.28281598026</c:v>
                </c:pt>
                <c:pt idx="503">
                  <c:v>611754.64370079769</c:v>
                </c:pt>
                <c:pt idx="504">
                  <c:v>618934.90289608855</c:v>
                </c:pt>
                <c:pt idx="505">
                  <c:v>626178.44649780798</c:v>
                </c:pt>
                <c:pt idx="506">
                  <c:v>633485.66208708298</c:v>
                </c:pt>
                <c:pt idx="507">
                  <c:v>640856.93873353198</c:v>
                </c:pt>
                <c:pt idx="508">
                  <c:v>648292.66699857032</c:v>
                </c:pt>
                <c:pt idx="509">
                  <c:v>655793.23893873813</c:v>
                </c:pt>
                <c:pt idx="510">
                  <c:v>663359.04810901429</c:v>
                </c:pt>
                <c:pt idx="511">
                  <c:v>670990.48956614709</c:v>
                </c:pt>
                <c:pt idx="512">
                  <c:v>678687.95987197699</c:v>
                </c:pt>
                <c:pt idx="513">
                  <c:v>686451.85709677346</c:v>
                </c:pt>
                <c:pt idx="514">
                  <c:v>694282.58082256804</c:v>
                </c:pt>
                <c:pt idx="515">
                  <c:v>702180.53214649123</c:v>
                </c:pt>
                <c:pt idx="516">
                  <c:v>710146.11368411698</c:v>
                </c:pt>
                <c:pt idx="517">
                  <c:v>718179.72957280185</c:v>
                </c:pt>
                <c:pt idx="518">
                  <c:v>726281.78547504626</c:v>
                </c:pt>
                <c:pt idx="519">
                  <c:v>734452.68858182861</c:v>
                </c:pt>
                <c:pt idx="520">
                  <c:v>742692.84761597344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6874-4B9C-90B3-344C774B36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26766632"/>
        <c:axId val="2127225592"/>
      </c:scatterChart>
      <c:valAx>
        <c:axId val="2126766632"/>
        <c:scaling>
          <c:orientation val="minMax"/>
          <c:max val="80"/>
          <c:min val="-50"/>
        </c:scaling>
        <c:delete val="1"/>
        <c:axPos val="b"/>
        <c:numFmt formatCode="General" sourceLinked="1"/>
        <c:majorTickMark val="out"/>
        <c:minorTickMark val="none"/>
        <c:tickLblPos val="nextTo"/>
        <c:crossAx val="2127225592"/>
        <c:crosses val="autoZero"/>
        <c:crossBetween val="midCat"/>
      </c:valAx>
      <c:valAx>
        <c:axId val="2127225592"/>
        <c:scaling>
          <c:orientation val="minMax"/>
          <c:max val="500000"/>
          <c:min val="-100000"/>
        </c:scaling>
        <c:delete val="1"/>
        <c:axPos val="l"/>
        <c:numFmt formatCode="General" sourceLinked="1"/>
        <c:majorTickMark val="out"/>
        <c:minorTickMark val="none"/>
        <c:tickLblPos val="nextTo"/>
        <c:crossAx val="2126766632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Valori Y</c:v>
                </c:pt>
              </c:strCache>
            </c:strRef>
          </c:tx>
          <c:spPr>
            <a:ln w="635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Foglio1!$A$2:$A$1002</c:f>
              <c:numCache>
                <c:formatCode>General</c:formatCode>
                <c:ptCount val="1001"/>
                <c:pt idx="0">
                  <c:v>-50</c:v>
                </c:pt>
                <c:pt idx="1">
                  <c:v>-49.9</c:v>
                </c:pt>
                <c:pt idx="2">
                  <c:v>-49.8</c:v>
                </c:pt>
                <c:pt idx="3">
                  <c:v>-49.7</c:v>
                </c:pt>
                <c:pt idx="4">
                  <c:v>-49.6</c:v>
                </c:pt>
                <c:pt idx="5">
                  <c:v>-49.5</c:v>
                </c:pt>
                <c:pt idx="6">
                  <c:v>-49.4</c:v>
                </c:pt>
                <c:pt idx="7">
                  <c:v>-49.3</c:v>
                </c:pt>
                <c:pt idx="8">
                  <c:v>-49.2</c:v>
                </c:pt>
                <c:pt idx="9">
                  <c:v>-49.1</c:v>
                </c:pt>
                <c:pt idx="10">
                  <c:v>-49</c:v>
                </c:pt>
                <c:pt idx="11">
                  <c:v>-48.9</c:v>
                </c:pt>
                <c:pt idx="12">
                  <c:v>-48.8</c:v>
                </c:pt>
                <c:pt idx="13">
                  <c:v>-48.7</c:v>
                </c:pt>
                <c:pt idx="14">
                  <c:v>-48.6</c:v>
                </c:pt>
                <c:pt idx="15">
                  <c:v>-48.5</c:v>
                </c:pt>
                <c:pt idx="16">
                  <c:v>-48.4</c:v>
                </c:pt>
                <c:pt idx="17">
                  <c:v>-48.3</c:v>
                </c:pt>
                <c:pt idx="18">
                  <c:v>-48.2</c:v>
                </c:pt>
                <c:pt idx="19">
                  <c:v>-48.1</c:v>
                </c:pt>
                <c:pt idx="20">
                  <c:v>-48</c:v>
                </c:pt>
                <c:pt idx="21">
                  <c:v>-47.9</c:v>
                </c:pt>
                <c:pt idx="22">
                  <c:v>-47.8</c:v>
                </c:pt>
                <c:pt idx="23">
                  <c:v>-47.7</c:v>
                </c:pt>
                <c:pt idx="24">
                  <c:v>-47.6</c:v>
                </c:pt>
                <c:pt idx="25">
                  <c:v>-47.5</c:v>
                </c:pt>
                <c:pt idx="26">
                  <c:v>-47.4</c:v>
                </c:pt>
                <c:pt idx="27">
                  <c:v>-47.3</c:v>
                </c:pt>
                <c:pt idx="28">
                  <c:v>-47.2</c:v>
                </c:pt>
                <c:pt idx="29">
                  <c:v>-47.1</c:v>
                </c:pt>
                <c:pt idx="30">
                  <c:v>-47</c:v>
                </c:pt>
                <c:pt idx="31">
                  <c:v>-46.9</c:v>
                </c:pt>
                <c:pt idx="32">
                  <c:v>-46.799999999999898</c:v>
                </c:pt>
                <c:pt idx="33">
                  <c:v>-46.7</c:v>
                </c:pt>
                <c:pt idx="34">
                  <c:v>-46.6</c:v>
                </c:pt>
                <c:pt idx="35">
                  <c:v>-46.5</c:v>
                </c:pt>
                <c:pt idx="36">
                  <c:v>-46.399999999999899</c:v>
                </c:pt>
                <c:pt idx="37">
                  <c:v>-46.299999999999898</c:v>
                </c:pt>
                <c:pt idx="38">
                  <c:v>-46.2</c:v>
                </c:pt>
                <c:pt idx="39">
                  <c:v>-46.099999999999902</c:v>
                </c:pt>
                <c:pt idx="40">
                  <c:v>-45.999999999999901</c:v>
                </c:pt>
                <c:pt idx="41">
                  <c:v>-45.899999999999899</c:v>
                </c:pt>
                <c:pt idx="42">
                  <c:v>-45.799999999999898</c:v>
                </c:pt>
                <c:pt idx="43">
                  <c:v>-45.699999999999903</c:v>
                </c:pt>
                <c:pt idx="44">
                  <c:v>-45.599999999999902</c:v>
                </c:pt>
                <c:pt idx="45">
                  <c:v>-45.499999999999901</c:v>
                </c:pt>
                <c:pt idx="46">
                  <c:v>-45.399999999999899</c:v>
                </c:pt>
                <c:pt idx="47">
                  <c:v>-45.299999999999898</c:v>
                </c:pt>
                <c:pt idx="48">
                  <c:v>-45.199999999999903</c:v>
                </c:pt>
                <c:pt idx="49">
                  <c:v>-45.099999999999902</c:v>
                </c:pt>
                <c:pt idx="50">
                  <c:v>-44.999999999999901</c:v>
                </c:pt>
                <c:pt idx="51">
                  <c:v>-44.899999999999899</c:v>
                </c:pt>
                <c:pt idx="52">
                  <c:v>-44.799999999999898</c:v>
                </c:pt>
                <c:pt idx="53">
                  <c:v>-44.699999999999903</c:v>
                </c:pt>
                <c:pt idx="54">
                  <c:v>-44.599999999999902</c:v>
                </c:pt>
                <c:pt idx="55">
                  <c:v>-44.499999999999901</c:v>
                </c:pt>
                <c:pt idx="56">
                  <c:v>-44.399999999999899</c:v>
                </c:pt>
                <c:pt idx="57">
                  <c:v>-44.299999999999898</c:v>
                </c:pt>
                <c:pt idx="58">
                  <c:v>-44.199999999999903</c:v>
                </c:pt>
                <c:pt idx="59">
                  <c:v>-44.099999999999902</c:v>
                </c:pt>
                <c:pt idx="60">
                  <c:v>-43.999999999999901</c:v>
                </c:pt>
                <c:pt idx="61">
                  <c:v>-43.899999999999899</c:v>
                </c:pt>
                <c:pt idx="62">
                  <c:v>-43.799999999999898</c:v>
                </c:pt>
                <c:pt idx="63">
                  <c:v>-43.699999999999903</c:v>
                </c:pt>
                <c:pt idx="64">
                  <c:v>-43.599999999999902</c:v>
                </c:pt>
                <c:pt idx="65">
                  <c:v>-43.499999999999901</c:v>
                </c:pt>
                <c:pt idx="66">
                  <c:v>-43.399999999999899</c:v>
                </c:pt>
                <c:pt idx="67">
                  <c:v>-43.299999999999898</c:v>
                </c:pt>
                <c:pt idx="68">
                  <c:v>-43.199999999999903</c:v>
                </c:pt>
                <c:pt idx="69">
                  <c:v>-43.099999999999902</c:v>
                </c:pt>
                <c:pt idx="70">
                  <c:v>-42.999999999999901</c:v>
                </c:pt>
                <c:pt idx="71">
                  <c:v>-42.899999999999899</c:v>
                </c:pt>
                <c:pt idx="72">
                  <c:v>-42.799999999999898</c:v>
                </c:pt>
                <c:pt idx="73">
                  <c:v>-42.699999999999903</c:v>
                </c:pt>
                <c:pt idx="74">
                  <c:v>-42.599999999999902</c:v>
                </c:pt>
                <c:pt idx="75">
                  <c:v>-42.499999999999901</c:v>
                </c:pt>
                <c:pt idx="76">
                  <c:v>-42.399999999999899</c:v>
                </c:pt>
                <c:pt idx="77">
                  <c:v>-42.299999999999898</c:v>
                </c:pt>
                <c:pt idx="78">
                  <c:v>-42.199999999999903</c:v>
                </c:pt>
                <c:pt idx="79">
                  <c:v>-42.099999999999902</c:v>
                </c:pt>
                <c:pt idx="80">
                  <c:v>-41.999999999999901</c:v>
                </c:pt>
                <c:pt idx="81">
                  <c:v>-41.899999999999899</c:v>
                </c:pt>
                <c:pt idx="82">
                  <c:v>-41.799999999999898</c:v>
                </c:pt>
                <c:pt idx="83">
                  <c:v>-41.699999999999903</c:v>
                </c:pt>
                <c:pt idx="84">
                  <c:v>-41.599999999999902</c:v>
                </c:pt>
                <c:pt idx="85">
                  <c:v>-41.499999999999901</c:v>
                </c:pt>
                <c:pt idx="86">
                  <c:v>-41.399999999999899</c:v>
                </c:pt>
                <c:pt idx="87">
                  <c:v>-41.299999999999898</c:v>
                </c:pt>
                <c:pt idx="88">
                  <c:v>-41.199999999999903</c:v>
                </c:pt>
                <c:pt idx="89">
                  <c:v>-41.099999999999902</c:v>
                </c:pt>
                <c:pt idx="90">
                  <c:v>-40.999999999999901</c:v>
                </c:pt>
                <c:pt idx="91">
                  <c:v>-40.899999999999899</c:v>
                </c:pt>
                <c:pt idx="92">
                  <c:v>-40.799999999999898</c:v>
                </c:pt>
                <c:pt idx="93">
                  <c:v>-40.699999999999903</c:v>
                </c:pt>
                <c:pt idx="94">
                  <c:v>-40.599999999999902</c:v>
                </c:pt>
                <c:pt idx="95">
                  <c:v>-40.499999999999901</c:v>
                </c:pt>
                <c:pt idx="96">
                  <c:v>-40.399999999999899</c:v>
                </c:pt>
                <c:pt idx="97">
                  <c:v>-40.299999999999898</c:v>
                </c:pt>
                <c:pt idx="98">
                  <c:v>-40.199999999999903</c:v>
                </c:pt>
                <c:pt idx="99">
                  <c:v>-40.099999999999902</c:v>
                </c:pt>
                <c:pt idx="100">
                  <c:v>-39.999999999999901</c:v>
                </c:pt>
                <c:pt idx="101">
                  <c:v>-39.899999999999899</c:v>
                </c:pt>
                <c:pt idx="102">
                  <c:v>-39.799999999999898</c:v>
                </c:pt>
                <c:pt idx="103">
                  <c:v>-39.699999999999903</c:v>
                </c:pt>
                <c:pt idx="104">
                  <c:v>-39.599999999999902</c:v>
                </c:pt>
                <c:pt idx="105">
                  <c:v>-39.499999999999901</c:v>
                </c:pt>
                <c:pt idx="106">
                  <c:v>-39.3999999999998</c:v>
                </c:pt>
                <c:pt idx="107">
                  <c:v>-39.299999999999798</c:v>
                </c:pt>
                <c:pt idx="108">
                  <c:v>-39.199999999999797</c:v>
                </c:pt>
                <c:pt idx="109">
                  <c:v>-39.099999999999802</c:v>
                </c:pt>
                <c:pt idx="110">
                  <c:v>-38.999999999999801</c:v>
                </c:pt>
                <c:pt idx="111">
                  <c:v>-38.8999999999998</c:v>
                </c:pt>
                <c:pt idx="112">
                  <c:v>-38.799999999999798</c:v>
                </c:pt>
                <c:pt idx="113">
                  <c:v>-38.699999999999797</c:v>
                </c:pt>
                <c:pt idx="114">
                  <c:v>-38.599999999999802</c:v>
                </c:pt>
                <c:pt idx="115">
                  <c:v>-38.499999999999801</c:v>
                </c:pt>
                <c:pt idx="116">
                  <c:v>-38.3999999999998</c:v>
                </c:pt>
                <c:pt idx="117">
                  <c:v>-38.299999999999798</c:v>
                </c:pt>
                <c:pt idx="118">
                  <c:v>-38.199999999999797</c:v>
                </c:pt>
                <c:pt idx="119">
                  <c:v>-38.099999999999802</c:v>
                </c:pt>
                <c:pt idx="120">
                  <c:v>-37.999999999999801</c:v>
                </c:pt>
                <c:pt idx="121">
                  <c:v>-37.8999999999998</c:v>
                </c:pt>
                <c:pt idx="122">
                  <c:v>-37.799999999999798</c:v>
                </c:pt>
                <c:pt idx="123">
                  <c:v>-37.699999999999797</c:v>
                </c:pt>
                <c:pt idx="124">
                  <c:v>-37.599999999999802</c:v>
                </c:pt>
                <c:pt idx="125">
                  <c:v>-37.499999999999801</c:v>
                </c:pt>
                <c:pt idx="126">
                  <c:v>-37.3999999999998</c:v>
                </c:pt>
                <c:pt idx="127">
                  <c:v>-37.299999999999798</c:v>
                </c:pt>
                <c:pt idx="128">
                  <c:v>-37.199999999999797</c:v>
                </c:pt>
                <c:pt idx="129">
                  <c:v>-37.099999999999802</c:v>
                </c:pt>
                <c:pt idx="130">
                  <c:v>-36.999999999999801</c:v>
                </c:pt>
                <c:pt idx="131">
                  <c:v>-36.8999999999998</c:v>
                </c:pt>
                <c:pt idx="132">
                  <c:v>-36.799999999999798</c:v>
                </c:pt>
                <c:pt idx="133">
                  <c:v>-36.699999999999797</c:v>
                </c:pt>
                <c:pt idx="134">
                  <c:v>-36.599999999999802</c:v>
                </c:pt>
                <c:pt idx="135">
                  <c:v>-36.499999999999801</c:v>
                </c:pt>
                <c:pt idx="136">
                  <c:v>-36.3999999999998</c:v>
                </c:pt>
                <c:pt idx="137">
                  <c:v>-36.299999999999798</c:v>
                </c:pt>
                <c:pt idx="138">
                  <c:v>-36.199999999999797</c:v>
                </c:pt>
                <c:pt idx="139">
                  <c:v>-36.099999999999802</c:v>
                </c:pt>
                <c:pt idx="140">
                  <c:v>-35.999999999999801</c:v>
                </c:pt>
                <c:pt idx="141">
                  <c:v>-35.8999999999998</c:v>
                </c:pt>
                <c:pt idx="142">
                  <c:v>-35.799999999999798</c:v>
                </c:pt>
                <c:pt idx="143">
                  <c:v>-35.699999999999797</c:v>
                </c:pt>
                <c:pt idx="144">
                  <c:v>-35.599999999999802</c:v>
                </c:pt>
                <c:pt idx="145">
                  <c:v>-35.499999999999801</c:v>
                </c:pt>
                <c:pt idx="146">
                  <c:v>-35.3999999999998</c:v>
                </c:pt>
                <c:pt idx="147">
                  <c:v>-35.299999999999798</c:v>
                </c:pt>
                <c:pt idx="148">
                  <c:v>-35.199999999999797</c:v>
                </c:pt>
                <c:pt idx="149">
                  <c:v>-35.099999999999802</c:v>
                </c:pt>
                <c:pt idx="150">
                  <c:v>-34.999999999999801</c:v>
                </c:pt>
                <c:pt idx="151">
                  <c:v>-34.8999999999998</c:v>
                </c:pt>
                <c:pt idx="152">
                  <c:v>-34.799999999999798</c:v>
                </c:pt>
                <c:pt idx="153">
                  <c:v>-34.699999999999797</c:v>
                </c:pt>
                <c:pt idx="154">
                  <c:v>-34.599999999999802</c:v>
                </c:pt>
                <c:pt idx="155">
                  <c:v>-34.499999999999801</c:v>
                </c:pt>
                <c:pt idx="156">
                  <c:v>-34.3999999999998</c:v>
                </c:pt>
                <c:pt idx="157">
                  <c:v>-34.299999999999798</c:v>
                </c:pt>
                <c:pt idx="158">
                  <c:v>-34.199999999999797</c:v>
                </c:pt>
                <c:pt idx="159">
                  <c:v>-34.099999999999802</c:v>
                </c:pt>
                <c:pt idx="160">
                  <c:v>-33.999999999999801</c:v>
                </c:pt>
                <c:pt idx="161">
                  <c:v>-33.8999999999998</c:v>
                </c:pt>
                <c:pt idx="162">
                  <c:v>-33.799999999999798</c:v>
                </c:pt>
                <c:pt idx="163">
                  <c:v>-33.699999999999797</c:v>
                </c:pt>
                <c:pt idx="164">
                  <c:v>-33.599999999999802</c:v>
                </c:pt>
                <c:pt idx="165">
                  <c:v>-33.499999999999801</c:v>
                </c:pt>
                <c:pt idx="166">
                  <c:v>-33.3999999999998</c:v>
                </c:pt>
                <c:pt idx="167">
                  <c:v>-33.299999999999798</c:v>
                </c:pt>
                <c:pt idx="168">
                  <c:v>-33.199999999999797</c:v>
                </c:pt>
                <c:pt idx="169">
                  <c:v>-33.099999999999802</c:v>
                </c:pt>
                <c:pt idx="170">
                  <c:v>-32.999999999999801</c:v>
                </c:pt>
                <c:pt idx="171">
                  <c:v>-32.8999999999998</c:v>
                </c:pt>
                <c:pt idx="172">
                  <c:v>-32.799999999999798</c:v>
                </c:pt>
                <c:pt idx="173">
                  <c:v>-32.699999999999797</c:v>
                </c:pt>
                <c:pt idx="174">
                  <c:v>-32.599999999999802</c:v>
                </c:pt>
                <c:pt idx="175">
                  <c:v>-32.499999999999801</c:v>
                </c:pt>
                <c:pt idx="176">
                  <c:v>-32.3999999999997</c:v>
                </c:pt>
                <c:pt idx="177">
                  <c:v>-32.299999999999699</c:v>
                </c:pt>
                <c:pt idx="178">
                  <c:v>-32.199999999999697</c:v>
                </c:pt>
                <c:pt idx="179">
                  <c:v>-32.099999999999703</c:v>
                </c:pt>
                <c:pt idx="180">
                  <c:v>-31.999999999999702</c:v>
                </c:pt>
                <c:pt idx="181">
                  <c:v>-31.8999999999997</c:v>
                </c:pt>
                <c:pt idx="182">
                  <c:v>-31.799999999999699</c:v>
                </c:pt>
                <c:pt idx="183">
                  <c:v>-31.699999999999701</c:v>
                </c:pt>
                <c:pt idx="184">
                  <c:v>-31.599999999999699</c:v>
                </c:pt>
                <c:pt idx="185">
                  <c:v>-31.499999999999702</c:v>
                </c:pt>
                <c:pt idx="186">
                  <c:v>-31.3999999999997</c:v>
                </c:pt>
                <c:pt idx="187">
                  <c:v>-31.299999999999699</c:v>
                </c:pt>
                <c:pt idx="188">
                  <c:v>-31.199999999999701</c:v>
                </c:pt>
                <c:pt idx="189">
                  <c:v>-31.099999999999699</c:v>
                </c:pt>
                <c:pt idx="190">
                  <c:v>-30.999999999999702</c:v>
                </c:pt>
                <c:pt idx="191">
                  <c:v>-30.8999999999997</c:v>
                </c:pt>
                <c:pt idx="192">
                  <c:v>-30.799999999999699</c:v>
                </c:pt>
                <c:pt idx="193">
                  <c:v>-30.699999999999701</c:v>
                </c:pt>
                <c:pt idx="194">
                  <c:v>-30.599999999999699</c:v>
                </c:pt>
                <c:pt idx="195">
                  <c:v>-30.499999999999702</c:v>
                </c:pt>
                <c:pt idx="196">
                  <c:v>-30.3999999999997</c:v>
                </c:pt>
                <c:pt idx="197">
                  <c:v>-30.299999999999699</c:v>
                </c:pt>
                <c:pt idx="198">
                  <c:v>-30.199999999999701</c:v>
                </c:pt>
                <c:pt idx="199">
                  <c:v>-30.099999999999699</c:v>
                </c:pt>
                <c:pt idx="200">
                  <c:v>-29.999999999999702</c:v>
                </c:pt>
                <c:pt idx="201">
                  <c:v>-29.8999999999997</c:v>
                </c:pt>
                <c:pt idx="202">
                  <c:v>-29.799999999999699</c:v>
                </c:pt>
                <c:pt idx="203">
                  <c:v>-29.699999999999701</c:v>
                </c:pt>
                <c:pt idx="204">
                  <c:v>-29.599999999999699</c:v>
                </c:pt>
                <c:pt idx="205">
                  <c:v>-29.499999999999702</c:v>
                </c:pt>
                <c:pt idx="206">
                  <c:v>-29.3999999999997</c:v>
                </c:pt>
                <c:pt idx="207">
                  <c:v>-29.299999999999699</c:v>
                </c:pt>
                <c:pt idx="208">
                  <c:v>-29.199999999999701</c:v>
                </c:pt>
                <c:pt idx="209">
                  <c:v>-29.099999999999699</c:v>
                </c:pt>
                <c:pt idx="210">
                  <c:v>-28.999999999999702</c:v>
                </c:pt>
                <c:pt idx="211">
                  <c:v>-28.8999999999997</c:v>
                </c:pt>
                <c:pt idx="212">
                  <c:v>-28.799999999999699</c:v>
                </c:pt>
                <c:pt idx="213">
                  <c:v>-28.699999999999701</c:v>
                </c:pt>
                <c:pt idx="214">
                  <c:v>-28.599999999999699</c:v>
                </c:pt>
                <c:pt idx="215">
                  <c:v>-28.499999999999702</c:v>
                </c:pt>
                <c:pt idx="216">
                  <c:v>-28.3999999999997</c:v>
                </c:pt>
                <c:pt idx="217">
                  <c:v>-28.299999999999699</c:v>
                </c:pt>
                <c:pt idx="218">
                  <c:v>-28.199999999999701</c:v>
                </c:pt>
                <c:pt idx="219">
                  <c:v>-28.099999999999699</c:v>
                </c:pt>
                <c:pt idx="220">
                  <c:v>-27.999999999999702</c:v>
                </c:pt>
                <c:pt idx="221">
                  <c:v>-27.8999999999997</c:v>
                </c:pt>
                <c:pt idx="222">
                  <c:v>-27.799999999999699</c:v>
                </c:pt>
                <c:pt idx="223">
                  <c:v>-27.699999999999701</c:v>
                </c:pt>
                <c:pt idx="224">
                  <c:v>-27.599999999999699</c:v>
                </c:pt>
                <c:pt idx="225">
                  <c:v>-27.499999999999702</c:v>
                </c:pt>
                <c:pt idx="226">
                  <c:v>-27.3999999999997</c:v>
                </c:pt>
                <c:pt idx="227">
                  <c:v>-27.299999999999699</c:v>
                </c:pt>
                <c:pt idx="228">
                  <c:v>-27.199999999999701</c:v>
                </c:pt>
                <c:pt idx="229">
                  <c:v>-27.099999999999699</c:v>
                </c:pt>
                <c:pt idx="230">
                  <c:v>-26.999999999999702</c:v>
                </c:pt>
                <c:pt idx="231">
                  <c:v>-26.8999999999997</c:v>
                </c:pt>
                <c:pt idx="232">
                  <c:v>-26.799999999999699</c:v>
                </c:pt>
                <c:pt idx="233">
                  <c:v>-26.699999999999701</c:v>
                </c:pt>
                <c:pt idx="234">
                  <c:v>-26.599999999999699</c:v>
                </c:pt>
                <c:pt idx="235">
                  <c:v>-26.499999999999702</c:v>
                </c:pt>
                <c:pt idx="236">
                  <c:v>-26.3999999999997</c:v>
                </c:pt>
                <c:pt idx="237">
                  <c:v>-26.299999999999699</c:v>
                </c:pt>
                <c:pt idx="238">
                  <c:v>-26.199999999999701</c:v>
                </c:pt>
                <c:pt idx="239">
                  <c:v>-26.099999999999699</c:v>
                </c:pt>
                <c:pt idx="240">
                  <c:v>-25.999999999999702</c:v>
                </c:pt>
                <c:pt idx="241">
                  <c:v>-25.8999999999997</c:v>
                </c:pt>
                <c:pt idx="242">
                  <c:v>-25.799999999999699</c:v>
                </c:pt>
                <c:pt idx="243">
                  <c:v>-25.699999999999701</c:v>
                </c:pt>
                <c:pt idx="244">
                  <c:v>-25.599999999999699</c:v>
                </c:pt>
                <c:pt idx="245">
                  <c:v>-25.499999999999702</c:v>
                </c:pt>
                <c:pt idx="246">
                  <c:v>-25.3999999999997</c:v>
                </c:pt>
                <c:pt idx="247">
                  <c:v>-25.299999999999599</c:v>
                </c:pt>
                <c:pt idx="248">
                  <c:v>-25.199999999999601</c:v>
                </c:pt>
                <c:pt idx="249">
                  <c:v>-25.0999999999996</c:v>
                </c:pt>
                <c:pt idx="250">
                  <c:v>-24.999999999999599</c:v>
                </c:pt>
                <c:pt idx="251">
                  <c:v>-24.899999999999601</c:v>
                </c:pt>
                <c:pt idx="252">
                  <c:v>-24.799999999999599</c:v>
                </c:pt>
                <c:pt idx="253">
                  <c:v>-24.699999999999601</c:v>
                </c:pt>
                <c:pt idx="254">
                  <c:v>-24.5999999999996</c:v>
                </c:pt>
                <c:pt idx="255">
                  <c:v>-24.499999999999599</c:v>
                </c:pt>
                <c:pt idx="256">
                  <c:v>-24.399999999999601</c:v>
                </c:pt>
                <c:pt idx="257">
                  <c:v>-24.299999999999599</c:v>
                </c:pt>
                <c:pt idx="258">
                  <c:v>-24.199999999999601</c:v>
                </c:pt>
                <c:pt idx="259">
                  <c:v>-24.0999999999996</c:v>
                </c:pt>
                <c:pt idx="260">
                  <c:v>-23.999999999999599</c:v>
                </c:pt>
                <c:pt idx="261">
                  <c:v>-23.899999999999601</c:v>
                </c:pt>
                <c:pt idx="262">
                  <c:v>-23.799999999999599</c:v>
                </c:pt>
                <c:pt idx="263">
                  <c:v>-23.699999999999601</c:v>
                </c:pt>
                <c:pt idx="264">
                  <c:v>-23.5999999999996</c:v>
                </c:pt>
                <c:pt idx="265">
                  <c:v>-23.499999999999599</c:v>
                </c:pt>
                <c:pt idx="266">
                  <c:v>-23.399999999999601</c:v>
                </c:pt>
                <c:pt idx="267">
                  <c:v>-23.299999999999599</c:v>
                </c:pt>
                <c:pt idx="268">
                  <c:v>-23.199999999999601</c:v>
                </c:pt>
                <c:pt idx="269">
                  <c:v>-23.0999999999996</c:v>
                </c:pt>
                <c:pt idx="270">
                  <c:v>-22.999999999999599</c:v>
                </c:pt>
                <c:pt idx="271">
                  <c:v>-22.899999999999601</c:v>
                </c:pt>
                <c:pt idx="272">
                  <c:v>-22.799999999999599</c:v>
                </c:pt>
                <c:pt idx="273">
                  <c:v>-22.699999999999601</c:v>
                </c:pt>
                <c:pt idx="274">
                  <c:v>-22.5999999999996</c:v>
                </c:pt>
                <c:pt idx="275">
                  <c:v>-22.499999999999599</c:v>
                </c:pt>
                <c:pt idx="276">
                  <c:v>-22.399999999999601</c:v>
                </c:pt>
                <c:pt idx="277">
                  <c:v>-22.299999999999599</c:v>
                </c:pt>
                <c:pt idx="278">
                  <c:v>-22.199999999999601</c:v>
                </c:pt>
                <c:pt idx="279">
                  <c:v>-22.0999999999996</c:v>
                </c:pt>
                <c:pt idx="280">
                  <c:v>-21.999999999999599</c:v>
                </c:pt>
                <c:pt idx="281">
                  <c:v>-21.899999999999601</c:v>
                </c:pt>
                <c:pt idx="282">
                  <c:v>-21.799999999999599</c:v>
                </c:pt>
                <c:pt idx="283">
                  <c:v>-21.699999999999601</c:v>
                </c:pt>
                <c:pt idx="284">
                  <c:v>-21.5999999999996</c:v>
                </c:pt>
                <c:pt idx="285">
                  <c:v>-21.499999999999599</c:v>
                </c:pt>
                <c:pt idx="286">
                  <c:v>-21.399999999999601</c:v>
                </c:pt>
                <c:pt idx="287">
                  <c:v>-21.299999999999599</c:v>
                </c:pt>
                <c:pt idx="288">
                  <c:v>-21.199999999999601</c:v>
                </c:pt>
                <c:pt idx="289">
                  <c:v>-21.0999999999996</c:v>
                </c:pt>
                <c:pt idx="290">
                  <c:v>-20.999999999999599</c:v>
                </c:pt>
                <c:pt idx="291">
                  <c:v>-20.899999999999601</c:v>
                </c:pt>
                <c:pt idx="292">
                  <c:v>-20.799999999999599</c:v>
                </c:pt>
                <c:pt idx="293">
                  <c:v>-20.699999999999601</c:v>
                </c:pt>
                <c:pt idx="294">
                  <c:v>-20.5999999999996</c:v>
                </c:pt>
                <c:pt idx="295">
                  <c:v>-20.499999999999599</c:v>
                </c:pt>
                <c:pt idx="296">
                  <c:v>-20.399999999999601</c:v>
                </c:pt>
                <c:pt idx="297">
                  <c:v>-20.299999999999599</c:v>
                </c:pt>
                <c:pt idx="298">
                  <c:v>-20.199999999999601</c:v>
                </c:pt>
                <c:pt idx="299">
                  <c:v>-20.0999999999996</c:v>
                </c:pt>
                <c:pt idx="300">
                  <c:v>-19.999999999999599</c:v>
                </c:pt>
                <c:pt idx="301">
                  <c:v>-19.899999999999601</c:v>
                </c:pt>
                <c:pt idx="302">
                  <c:v>-19.799999999999599</c:v>
                </c:pt>
                <c:pt idx="303">
                  <c:v>-19.699999999999601</c:v>
                </c:pt>
                <c:pt idx="304">
                  <c:v>-19.5999999999996</c:v>
                </c:pt>
                <c:pt idx="305">
                  <c:v>-19.499999999999599</c:v>
                </c:pt>
                <c:pt idx="306">
                  <c:v>-19.399999999999601</c:v>
                </c:pt>
                <c:pt idx="307">
                  <c:v>-19.299999999999599</c:v>
                </c:pt>
                <c:pt idx="308">
                  <c:v>-19.199999999999601</c:v>
                </c:pt>
                <c:pt idx="309">
                  <c:v>-19.0999999999996</c:v>
                </c:pt>
                <c:pt idx="310">
                  <c:v>-18.999999999999599</c:v>
                </c:pt>
                <c:pt idx="311">
                  <c:v>-18.899999999999601</c:v>
                </c:pt>
                <c:pt idx="312">
                  <c:v>-18.799999999999599</c:v>
                </c:pt>
                <c:pt idx="313">
                  <c:v>-18.699999999999601</c:v>
                </c:pt>
                <c:pt idx="314">
                  <c:v>-18.5999999999996</c:v>
                </c:pt>
                <c:pt idx="315">
                  <c:v>-18.499999999999599</c:v>
                </c:pt>
                <c:pt idx="316">
                  <c:v>-18.399999999999601</c:v>
                </c:pt>
                <c:pt idx="317">
                  <c:v>-18.2999999999995</c:v>
                </c:pt>
                <c:pt idx="318">
                  <c:v>-18.199999999999498</c:v>
                </c:pt>
                <c:pt idx="319">
                  <c:v>-18.0999999999995</c:v>
                </c:pt>
                <c:pt idx="320">
                  <c:v>-17.999999999999499</c:v>
                </c:pt>
                <c:pt idx="321">
                  <c:v>-17.899999999999501</c:v>
                </c:pt>
                <c:pt idx="322">
                  <c:v>-17.7999999999995</c:v>
                </c:pt>
                <c:pt idx="323">
                  <c:v>-17.699999999999498</c:v>
                </c:pt>
                <c:pt idx="324">
                  <c:v>-17.5999999999995</c:v>
                </c:pt>
                <c:pt idx="325">
                  <c:v>-17.499999999999499</c:v>
                </c:pt>
                <c:pt idx="326">
                  <c:v>-17.399999999999501</c:v>
                </c:pt>
                <c:pt idx="327">
                  <c:v>-17.2999999999995</c:v>
                </c:pt>
                <c:pt idx="328">
                  <c:v>-17.199999999999498</c:v>
                </c:pt>
                <c:pt idx="329">
                  <c:v>-17.0999999999995</c:v>
                </c:pt>
                <c:pt idx="330">
                  <c:v>-16.999999999999499</c:v>
                </c:pt>
                <c:pt idx="331">
                  <c:v>-16.899999999999501</c:v>
                </c:pt>
                <c:pt idx="332">
                  <c:v>-16.7999999999995</c:v>
                </c:pt>
                <c:pt idx="333">
                  <c:v>-16.699999999999498</c:v>
                </c:pt>
                <c:pt idx="334">
                  <c:v>-16.5999999999995</c:v>
                </c:pt>
                <c:pt idx="335">
                  <c:v>-16.499999999999499</c:v>
                </c:pt>
                <c:pt idx="336">
                  <c:v>-16.399999999999501</c:v>
                </c:pt>
                <c:pt idx="337">
                  <c:v>-16.2999999999995</c:v>
                </c:pt>
                <c:pt idx="338">
                  <c:v>-16.199999999999498</c:v>
                </c:pt>
                <c:pt idx="339">
                  <c:v>-16.0999999999995</c:v>
                </c:pt>
                <c:pt idx="340">
                  <c:v>-15.999999999999501</c:v>
                </c:pt>
                <c:pt idx="341">
                  <c:v>-15.899999999999499</c:v>
                </c:pt>
                <c:pt idx="342">
                  <c:v>-15.7999999999995</c:v>
                </c:pt>
                <c:pt idx="343">
                  <c:v>-15.6999999999995</c:v>
                </c:pt>
                <c:pt idx="344">
                  <c:v>-15.5999999999995</c:v>
                </c:pt>
                <c:pt idx="345">
                  <c:v>-15.499999999999501</c:v>
                </c:pt>
                <c:pt idx="346">
                  <c:v>-15.399999999999499</c:v>
                </c:pt>
                <c:pt idx="347">
                  <c:v>-15.2999999999995</c:v>
                </c:pt>
                <c:pt idx="348">
                  <c:v>-15.1999999999995</c:v>
                </c:pt>
                <c:pt idx="349">
                  <c:v>-15.0999999999995</c:v>
                </c:pt>
                <c:pt idx="350">
                  <c:v>-14.999999999999501</c:v>
                </c:pt>
                <c:pt idx="351">
                  <c:v>-14.899999999999499</c:v>
                </c:pt>
                <c:pt idx="352">
                  <c:v>-14.7999999999995</c:v>
                </c:pt>
                <c:pt idx="353">
                  <c:v>-14.6999999999995</c:v>
                </c:pt>
                <c:pt idx="354">
                  <c:v>-14.5999999999995</c:v>
                </c:pt>
                <c:pt idx="355">
                  <c:v>-14.499999999999501</c:v>
                </c:pt>
                <c:pt idx="356">
                  <c:v>-14.399999999999499</c:v>
                </c:pt>
                <c:pt idx="357">
                  <c:v>-14.2999999999995</c:v>
                </c:pt>
                <c:pt idx="358">
                  <c:v>-14.1999999999995</c:v>
                </c:pt>
                <c:pt idx="359">
                  <c:v>-14.0999999999995</c:v>
                </c:pt>
                <c:pt idx="360">
                  <c:v>-13.999999999999501</c:v>
                </c:pt>
                <c:pt idx="361">
                  <c:v>-13.899999999999499</c:v>
                </c:pt>
                <c:pt idx="362">
                  <c:v>-13.7999999999995</c:v>
                </c:pt>
                <c:pt idx="363">
                  <c:v>-13.6999999999995</c:v>
                </c:pt>
                <c:pt idx="364">
                  <c:v>-13.5999999999995</c:v>
                </c:pt>
                <c:pt idx="365">
                  <c:v>-13.499999999999501</c:v>
                </c:pt>
                <c:pt idx="366">
                  <c:v>-13.399999999999499</c:v>
                </c:pt>
                <c:pt idx="367">
                  <c:v>-13.2999999999995</c:v>
                </c:pt>
                <c:pt idx="368">
                  <c:v>-13.1999999999995</c:v>
                </c:pt>
                <c:pt idx="369">
                  <c:v>-13.0999999999995</c:v>
                </c:pt>
                <c:pt idx="370">
                  <c:v>-12.999999999999501</c:v>
                </c:pt>
                <c:pt idx="371">
                  <c:v>-12.899999999999499</c:v>
                </c:pt>
                <c:pt idx="372">
                  <c:v>-12.7999999999995</c:v>
                </c:pt>
                <c:pt idx="373">
                  <c:v>-12.6999999999995</c:v>
                </c:pt>
                <c:pt idx="374">
                  <c:v>-12.5999999999995</c:v>
                </c:pt>
                <c:pt idx="375">
                  <c:v>-12.499999999999501</c:v>
                </c:pt>
                <c:pt idx="376">
                  <c:v>-12.399999999999499</c:v>
                </c:pt>
                <c:pt idx="377">
                  <c:v>-12.2999999999995</c:v>
                </c:pt>
                <c:pt idx="378">
                  <c:v>-12.1999999999995</c:v>
                </c:pt>
                <c:pt idx="379">
                  <c:v>-12.0999999999995</c:v>
                </c:pt>
                <c:pt idx="380">
                  <c:v>-11.999999999999501</c:v>
                </c:pt>
                <c:pt idx="381">
                  <c:v>-11.899999999999499</c:v>
                </c:pt>
                <c:pt idx="382">
                  <c:v>-11.7999999999995</c:v>
                </c:pt>
                <c:pt idx="383">
                  <c:v>-11.6999999999995</c:v>
                </c:pt>
                <c:pt idx="384">
                  <c:v>-11.5999999999995</c:v>
                </c:pt>
                <c:pt idx="385">
                  <c:v>-11.499999999999501</c:v>
                </c:pt>
                <c:pt idx="386">
                  <c:v>-11.399999999999499</c:v>
                </c:pt>
                <c:pt idx="387">
                  <c:v>-11.2999999999995</c:v>
                </c:pt>
                <c:pt idx="388">
                  <c:v>-11.199999999999401</c:v>
                </c:pt>
                <c:pt idx="389">
                  <c:v>-11.099999999999399</c:v>
                </c:pt>
                <c:pt idx="390">
                  <c:v>-10.9999999999994</c:v>
                </c:pt>
                <c:pt idx="391">
                  <c:v>-10.8999999999994</c:v>
                </c:pt>
                <c:pt idx="392">
                  <c:v>-10.7999999999994</c:v>
                </c:pt>
                <c:pt idx="393">
                  <c:v>-10.699999999999401</c:v>
                </c:pt>
                <c:pt idx="394">
                  <c:v>-10.599999999999399</c:v>
                </c:pt>
                <c:pt idx="395">
                  <c:v>-10.4999999999994</c:v>
                </c:pt>
                <c:pt idx="396">
                  <c:v>-10.3999999999994</c:v>
                </c:pt>
                <c:pt idx="397">
                  <c:v>-10.2999999999994</c:v>
                </c:pt>
                <c:pt idx="398">
                  <c:v>-10.199999999999401</c:v>
                </c:pt>
                <c:pt idx="399">
                  <c:v>-10.099999999999399</c:v>
                </c:pt>
                <c:pt idx="400">
                  <c:v>-9.9999999999993996</c:v>
                </c:pt>
                <c:pt idx="401">
                  <c:v>-9.8999999999994053</c:v>
                </c:pt>
                <c:pt idx="402">
                  <c:v>-9.7999999999994003</c:v>
                </c:pt>
                <c:pt idx="403">
                  <c:v>-9.6999999999994007</c:v>
                </c:pt>
                <c:pt idx="404">
                  <c:v>-9.5999999999993992</c:v>
                </c:pt>
                <c:pt idx="405">
                  <c:v>-9.4999999999993996</c:v>
                </c:pt>
                <c:pt idx="406">
                  <c:v>-9.3999999999994053</c:v>
                </c:pt>
                <c:pt idx="407">
                  <c:v>-9.2999999999994003</c:v>
                </c:pt>
                <c:pt idx="408">
                  <c:v>-9.1999999999994007</c:v>
                </c:pt>
                <c:pt idx="409">
                  <c:v>-9.0999999999993992</c:v>
                </c:pt>
                <c:pt idx="410">
                  <c:v>-8.9999999999993996</c:v>
                </c:pt>
                <c:pt idx="411">
                  <c:v>-8.8999999999994053</c:v>
                </c:pt>
                <c:pt idx="412">
                  <c:v>-8.7999999999994003</c:v>
                </c:pt>
                <c:pt idx="413">
                  <c:v>-8.6999999999994007</c:v>
                </c:pt>
                <c:pt idx="414">
                  <c:v>-8.5999999999993992</c:v>
                </c:pt>
                <c:pt idx="415">
                  <c:v>-8.4999999999993996</c:v>
                </c:pt>
                <c:pt idx="416">
                  <c:v>-8.3999999999994053</c:v>
                </c:pt>
                <c:pt idx="417">
                  <c:v>-8.2999999999994003</c:v>
                </c:pt>
                <c:pt idx="418">
                  <c:v>-8.1999999999994007</c:v>
                </c:pt>
                <c:pt idx="419">
                  <c:v>-8.0999999999993992</c:v>
                </c:pt>
                <c:pt idx="420">
                  <c:v>-7.9999999999993996</c:v>
                </c:pt>
                <c:pt idx="421">
                  <c:v>-7.8999999999993999</c:v>
                </c:pt>
                <c:pt idx="422">
                  <c:v>-7.7999999999994003</c:v>
                </c:pt>
                <c:pt idx="423">
                  <c:v>-7.6999999999993998</c:v>
                </c:pt>
                <c:pt idx="424">
                  <c:v>-7.5999999999994001</c:v>
                </c:pt>
                <c:pt idx="425">
                  <c:v>-7.4999999999993996</c:v>
                </c:pt>
                <c:pt idx="426">
                  <c:v>-7.3999999999993999</c:v>
                </c:pt>
                <c:pt idx="427">
                  <c:v>-7.2999999999994003</c:v>
                </c:pt>
                <c:pt idx="428">
                  <c:v>-7.1999999999993998</c:v>
                </c:pt>
                <c:pt idx="429">
                  <c:v>-7.0999999999994001</c:v>
                </c:pt>
                <c:pt idx="430">
                  <c:v>-6.9999999999993996</c:v>
                </c:pt>
                <c:pt idx="431">
                  <c:v>-6.8999999999993999</c:v>
                </c:pt>
                <c:pt idx="432">
                  <c:v>-6.7999999999994003</c:v>
                </c:pt>
                <c:pt idx="433">
                  <c:v>-6.6999999999993998</c:v>
                </c:pt>
                <c:pt idx="434">
                  <c:v>-6.5999999999994001</c:v>
                </c:pt>
                <c:pt idx="435">
                  <c:v>-6.4999999999993996</c:v>
                </c:pt>
                <c:pt idx="436">
                  <c:v>-6.3999999999993999</c:v>
                </c:pt>
                <c:pt idx="437">
                  <c:v>-6.2999999999994003</c:v>
                </c:pt>
                <c:pt idx="438">
                  <c:v>-6.1999999999993998</c:v>
                </c:pt>
                <c:pt idx="439">
                  <c:v>-6.0999999999994001</c:v>
                </c:pt>
                <c:pt idx="440">
                  <c:v>-5.9999999999993996</c:v>
                </c:pt>
                <c:pt idx="441">
                  <c:v>-5.8999999999993999</c:v>
                </c:pt>
                <c:pt idx="442">
                  <c:v>-5.7999999999994003</c:v>
                </c:pt>
                <c:pt idx="443">
                  <c:v>-5.6999999999993998</c:v>
                </c:pt>
                <c:pt idx="444">
                  <c:v>-5.5999999999994001</c:v>
                </c:pt>
                <c:pt idx="445">
                  <c:v>-5.4999999999993996</c:v>
                </c:pt>
                <c:pt idx="446">
                  <c:v>-5.3999999999993999</c:v>
                </c:pt>
                <c:pt idx="447">
                  <c:v>-5.2999999999994003</c:v>
                </c:pt>
                <c:pt idx="448">
                  <c:v>-5.1999999999993998</c:v>
                </c:pt>
                <c:pt idx="449">
                  <c:v>-5.0999999999994001</c:v>
                </c:pt>
                <c:pt idx="450">
                  <c:v>-4.9999999999993996</c:v>
                </c:pt>
                <c:pt idx="451">
                  <c:v>-4.8999999999993999</c:v>
                </c:pt>
                <c:pt idx="452">
                  <c:v>-4.7999999999994003</c:v>
                </c:pt>
                <c:pt idx="453">
                  <c:v>-4.6999999999993998</c:v>
                </c:pt>
                <c:pt idx="454">
                  <c:v>-4.5999999999994001</c:v>
                </c:pt>
                <c:pt idx="455">
                  <c:v>-4.4999999999993996</c:v>
                </c:pt>
                <c:pt idx="456">
                  <c:v>-4.3999999999993999</c:v>
                </c:pt>
                <c:pt idx="457">
                  <c:v>-4.2999999999994003</c:v>
                </c:pt>
                <c:pt idx="458">
                  <c:v>-4.1999999999993003</c:v>
                </c:pt>
                <c:pt idx="459">
                  <c:v>-4.0999999999992998</c:v>
                </c:pt>
                <c:pt idx="460">
                  <c:v>-3.9999999999993001</c:v>
                </c:pt>
                <c:pt idx="461">
                  <c:v>-3.8999999999993</c:v>
                </c:pt>
                <c:pt idx="462">
                  <c:v>-3.799999999999299</c:v>
                </c:pt>
                <c:pt idx="463">
                  <c:v>-3.6999999999992981</c:v>
                </c:pt>
                <c:pt idx="464">
                  <c:v>-3.5999999999993002</c:v>
                </c:pt>
                <c:pt idx="465">
                  <c:v>-3.4999999999993001</c:v>
                </c:pt>
                <c:pt idx="466">
                  <c:v>-3.3999999999993</c:v>
                </c:pt>
                <c:pt idx="467">
                  <c:v>-3.299999999999299</c:v>
                </c:pt>
                <c:pt idx="468">
                  <c:v>-3.1999999999992981</c:v>
                </c:pt>
                <c:pt idx="469">
                  <c:v>-3.0999999999993002</c:v>
                </c:pt>
                <c:pt idx="470">
                  <c:v>-2.9999999999993001</c:v>
                </c:pt>
                <c:pt idx="471">
                  <c:v>-2.8999999999993</c:v>
                </c:pt>
                <c:pt idx="472">
                  <c:v>-2.799999999999299</c:v>
                </c:pt>
                <c:pt idx="473">
                  <c:v>-2.6999999999992981</c:v>
                </c:pt>
                <c:pt idx="474">
                  <c:v>-2.5999999999993002</c:v>
                </c:pt>
                <c:pt idx="475">
                  <c:v>-2.4999999999993001</c:v>
                </c:pt>
                <c:pt idx="476">
                  <c:v>-2.3999999999993</c:v>
                </c:pt>
                <c:pt idx="477">
                  <c:v>-2.299999999999299</c:v>
                </c:pt>
                <c:pt idx="478">
                  <c:v>-2.1999999999992981</c:v>
                </c:pt>
                <c:pt idx="479">
                  <c:v>-2.0999999999993002</c:v>
                </c:pt>
                <c:pt idx="480">
                  <c:v>-1.9999999999992999</c:v>
                </c:pt>
                <c:pt idx="481">
                  <c:v>-1.8999999999993</c:v>
                </c:pt>
                <c:pt idx="482">
                  <c:v>-1.7999999999992999</c:v>
                </c:pt>
                <c:pt idx="483">
                  <c:v>-1.6999999999993001</c:v>
                </c:pt>
                <c:pt idx="484">
                  <c:v>-1.5999999999993</c:v>
                </c:pt>
                <c:pt idx="485">
                  <c:v>-1.4999999999992999</c:v>
                </c:pt>
                <c:pt idx="486">
                  <c:v>-1.3999999999993</c:v>
                </c:pt>
                <c:pt idx="487">
                  <c:v>-1.2999999999992999</c:v>
                </c:pt>
                <c:pt idx="488">
                  <c:v>-1.1999999999993001</c:v>
                </c:pt>
                <c:pt idx="489">
                  <c:v>-1.0999999999993</c:v>
                </c:pt>
                <c:pt idx="490">
                  <c:v>-0.99999999999929701</c:v>
                </c:pt>
                <c:pt idx="491">
                  <c:v>-0.89999999999930202</c:v>
                </c:pt>
                <c:pt idx="492">
                  <c:v>-0.79999999999930105</c:v>
                </c:pt>
                <c:pt idx="493">
                  <c:v>-0.69999999999929896</c:v>
                </c:pt>
                <c:pt idx="494">
                  <c:v>-0.59999999999929798</c:v>
                </c:pt>
                <c:pt idx="495">
                  <c:v>-0.49999999999929701</c:v>
                </c:pt>
                <c:pt idx="496">
                  <c:v>-0.39999999999930202</c:v>
                </c:pt>
                <c:pt idx="497">
                  <c:v>-0.29999999999930099</c:v>
                </c:pt>
                <c:pt idx="498">
                  <c:v>-0.19999999999929899</c:v>
                </c:pt>
                <c:pt idx="499">
                  <c:v>-9.9999999999297998E-2</c:v>
                </c:pt>
                <c:pt idx="500">
                  <c:v>7.0343730840249898E-13</c:v>
                </c:pt>
                <c:pt idx="501">
                  <c:v>0.100000000000698</c:v>
                </c:pt>
                <c:pt idx="502">
                  <c:v>0.20000000000069901</c:v>
                </c:pt>
                <c:pt idx="503">
                  <c:v>0.30000000000070098</c:v>
                </c:pt>
                <c:pt idx="504">
                  <c:v>0.40000000000070202</c:v>
                </c:pt>
                <c:pt idx="505">
                  <c:v>0.50000000000070299</c:v>
                </c:pt>
                <c:pt idx="506">
                  <c:v>0.60000000000069798</c:v>
                </c:pt>
                <c:pt idx="507">
                  <c:v>0.70000000000069895</c:v>
                </c:pt>
                <c:pt idx="508">
                  <c:v>0.80000000000070104</c:v>
                </c:pt>
                <c:pt idx="509">
                  <c:v>0.90000000000070202</c:v>
                </c:pt>
                <c:pt idx="510">
                  <c:v>1.0000000000007001</c:v>
                </c:pt>
                <c:pt idx="511">
                  <c:v>1.1000000000007</c:v>
                </c:pt>
                <c:pt idx="512">
                  <c:v>1.2000000000007001</c:v>
                </c:pt>
                <c:pt idx="513">
                  <c:v>1.3000000000006999</c:v>
                </c:pt>
                <c:pt idx="514">
                  <c:v>1.4000000000007</c:v>
                </c:pt>
                <c:pt idx="515">
                  <c:v>1.5000000000007001</c:v>
                </c:pt>
                <c:pt idx="516">
                  <c:v>1.6000000000007</c:v>
                </c:pt>
                <c:pt idx="517">
                  <c:v>1.7000000000007001</c:v>
                </c:pt>
                <c:pt idx="518">
                  <c:v>1.8000000000006999</c:v>
                </c:pt>
                <c:pt idx="519">
                  <c:v>1.9000000000007</c:v>
                </c:pt>
                <c:pt idx="520">
                  <c:v>2.0000000000006999</c:v>
                </c:pt>
                <c:pt idx="521">
                  <c:v>2.1000000000007</c:v>
                </c:pt>
                <c:pt idx="522">
                  <c:v>2.2000000000007001</c:v>
                </c:pt>
                <c:pt idx="523">
                  <c:v>2.3000000000007002</c:v>
                </c:pt>
                <c:pt idx="524">
                  <c:v>2.4000000000006998</c:v>
                </c:pt>
                <c:pt idx="525">
                  <c:v>2.5000000000006999</c:v>
                </c:pt>
                <c:pt idx="526">
                  <c:v>2.6000000000007</c:v>
                </c:pt>
                <c:pt idx="527">
                  <c:v>2.7000000000007001</c:v>
                </c:pt>
                <c:pt idx="528">
                  <c:v>2.8000000000008001</c:v>
                </c:pt>
                <c:pt idx="529">
                  <c:v>2.9000000000008002</c:v>
                </c:pt>
                <c:pt idx="530">
                  <c:v>3.0000000000007998</c:v>
                </c:pt>
                <c:pt idx="531">
                  <c:v>3.1000000000007999</c:v>
                </c:pt>
                <c:pt idx="532">
                  <c:v>3.2000000000008</c:v>
                </c:pt>
                <c:pt idx="533">
                  <c:v>3.3000000000008001</c:v>
                </c:pt>
                <c:pt idx="534">
                  <c:v>3.4000000000008002</c:v>
                </c:pt>
                <c:pt idx="535">
                  <c:v>3.5000000000007998</c:v>
                </c:pt>
                <c:pt idx="536">
                  <c:v>3.6000000000007999</c:v>
                </c:pt>
                <c:pt idx="537">
                  <c:v>3.7000000000008</c:v>
                </c:pt>
                <c:pt idx="538">
                  <c:v>3.8000000000008001</c:v>
                </c:pt>
                <c:pt idx="539">
                  <c:v>3.9000000000008002</c:v>
                </c:pt>
                <c:pt idx="540">
                  <c:v>4.0000000000008002</c:v>
                </c:pt>
                <c:pt idx="541">
                  <c:v>4.1000000000007946</c:v>
                </c:pt>
                <c:pt idx="542">
                  <c:v>4.2000000000008004</c:v>
                </c:pt>
                <c:pt idx="543">
                  <c:v>4.3000000000008001</c:v>
                </c:pt>
                <c:pt idx="544">
                  <c:v>4.4000000000007997</c:v>
                </c:pt>
                <c:pt idx="545">
                  <c:v>4.5000000000008002</c:v>
                </c:pt>
                <c:pt idx="546">
                  <c:v>4.6000000000007937</c:v>
                </c:pt>
                <c:pt idx="547">
                  <c:v>4.7000000000008004</c:v>
                </c:pt>
                <c:pt idx="548">
                  <c:v>4.8000000000008001</c:v>
                </c:pt>
                <c:pt idx="549">
                  <c:v>4.9000000000007997</c:v>
                </c:pt>
                <c:pt idx="550">
                  <c:v>5.0000000000008002</c:v>
                </c:pt>
                <c:pt idx="551">
                  <c:v>5.1000000000007946</c:v>
                </c:pt>
                <c:pt idx="552">
                  <c:v>5.2000000000008004</c:v>
                </c:pt>
                <c:pt idx="553">
                  <c:v>5.3000000000008001</c:v>
                </c:pt>
                <c:pt idx="554">
                  <c:v>5.4000000000007997</c:v>
                </c:pt>
                <c:pt idx="555">
                  <c:v>5.5000000000008002</c:v>
                </c:pt>
                <c:pt idx="556">
                  <c:v>5.6000000000007937</c:v>
                </c:pt>
                <c:pt idx="557">
                  <c:v>5.7000000000008004</c:v>
                </c:pt>
                <c:pt idx="558">
                  <c:v>5.8000000000008001</c:v>
                </c:pt>
                <c:pt idx="559">
                  <c:v>5.9000000000007997</c:v>
                </c:pt>
                <c:pt idx="560">
                  <c:v>6.0000000000008002</c:v>
                </c:pt>
                <c:pt idx="561">
                  <c:v>6.1000000000007946</c:v>
                </c:pt>
                <c:pt idx="562">
                  <c:v>6.2000000000008004</c:v>
                </c:pt>
                <c:pt idx="563">
                  <c:v>6.3000000000008001</c:v>
                </c:pt>
                <c:pt idx="564">
                  <c:v>6.4000000000007997</c:v>
                </c:pt>
                <c:pt idx="565">
                  <c:v>6.5000000000008002</c:v>
                </c:pt>
                <c:pt idx="566">
                  <c:v>6.6000000000007937</c:v>
                </c:pt>
                <c:pt idx="567">
                  <c:v>6.7000000000008004</c:v>
                </c:pt>
                <c:pt idx="568">
                  <c:v>6.8000000000008001</c:v>
                </c:pt>
                <c:pt idx="569">
                  <c:v>6.9000000000007997</c:v>
                </c:pt>
                <c:pt idx="570">
                  <c:v>7.0000000000008002</c:v>
                </c:pt>
                <c:pt idx="571">
                  <c:v>7.1000000000007946</c:v>
                </c:pt>
                <c:pt idx="572">
                  <c:v>7.2000000000008004</c:v>
                </c:pt>
                <c:pt idx="573">
                  <c:v>7.3000000000008001</c:v>
                </c:pt>
                <c:pt idx="574">
                  <c:v>7.4000000000007997</c:v>
                </c:pt>
                <c:pt idx="575">
                  <c:v>7.5000000000008002</c:v>
                </c:pt>
                <c:pt idx="576">
                  <c:v>7.6000000000007937</c:v>
                </c:pt>
                <c:pt idx="577">
                  <c:v>7.7000000000008004</c:v>
                </c:pt>
                <c:pt idx="578">
                  <c:v>7.8000000000008001</c:v>
                </c:pt>
                <c:pt idx="579">
                  <c:v>7.9000000000007997</c:v>
                </c:pt>
                <c:pt idx="580">
                  <c:v>8.0000000000007994</c:v>
                </c:pt>
                <c:pt idx="581">
                  <c:v>8.1000000000007972</c:v>
                </c:pt>
                <c:pt idx="582">
                  <c:v>8.2000000000007987</c:v>
                </c:pt>
                <c:pt idx="583">
                  <c:v>8.3000000000008001</c:v>
                </c:pt>
                <c:pt idx="584">
                  <c:v>8.4000000000007997</c:v>
                </c:pt>
                <c:pt idx="585">
                  <c:v>8.5000000000007994</c:v>
                </c:pt>
                <c:pt idx="586">
                  <c:v>8.6000000000007972</c:v>
                </c:pt>
                <c:pt idx="587">
                  <c:v>8.7000000000007987</c:v>
                </c:pt>
                <c:pt idx="588">
                  <c:v>8.8000000000008001</c:v>
                </c:pt>
                <c:pt idx="589">
                  <c:v>8.9000000000007997</c:v>
                </c:pt>
                <c:pt idx="590">
                  <c:v>9.0000000000007994</c:v>
                </c:pt>
                <c:pt idx="591">
                  <c:v>9.1000000000007972</c:v>
                </c:pt>
                <c:pt idx="592">
                  <c:v>9.2000000000007987</c:v>
                </c:pt>
                <c:pt idx="593">
                  <c:v>9.3000000000008001</c:v>
                </c:pt>
                <c:pt idx="594">
                  <c:v>9.4000000000007997</c:v>
                </c:pt>
                <c:pt idx="595">
                  <c:v>9.5000000000007994</c:v>
                </c:pt>
                <c:pt idx="596">
                  <c:v>9.6000000000007972</c:v>
                </c:pt>
                <c:pt idx="597">
                  <c:v>9.7000000000007987</c:v>
                </c:pt>
                <c:pt idx="598">
                  <c:v>9.8000000000008001</c:v>
                </c:pt>
                <c:pt idx="599">
                  <c:v>9.9000000000008992</c:v>
                </c:pt>
                <c:pt idx="600">
                  <c:v>10.000000000000901</c:v>
                </c:pt>
                <c:pt idx="601">
                  <c:v>10.1000000000009</c:v>
                </c:pt>
                <c:pt idx="602">
                  <c:v>10.2000000000009</c:v>
                </c:pt>
                <c:pt idx="603">
                  <c:v>10.3000000000009</c:v>
                </c:pt>
                <c:pt idx="604">
                  <c:v>10.400000000000899</c:v>
                </c:pt>
                <c:pt idx="605">
                  <c:v>10.500000000000901</c:v>
                </c:pt>
                <c:pt idx="606">
                  <c:v>10.6000000000009</c:v>
                </c:pt>
                <c:pt idx="607">
                  <c:v>10.7000000000009</c:v>
                </c:pt>
                <c:pt idx="608">
                  <c:v>10.8000000000009</c:v>
                </c:pt>
                <c:pt idx="609">
                  <c:v>10.900000000000899</c:v>
                </c:pt>
                <c:pt idx="610">
                  <c:v>11.000000000000901</c:v>
                </c:pt>
                <c:pt idx="611">
                  <c:v>11.1000000000009</c:v>
                </c:pt>
                <c:pt idx="612">
                  <c:v>11.2000000000009</c:v>
                </c:pt>
                <c:pt idx="613">
                  <c:v>11.3000000000009</c:v>
                </c:pt>
                <c:pt idx="614">
                  <c:v>11.400000000000899</c:v>
                </c:pt>
                <c:pt idx="615">
                  <c:v>11.500000000000901</c:v>
                </c:pt>
                <c:pt idx="616">
                  <c:v>11.6000000000009</c:v>
                </c:pt>
                <c:pt idx="617">
                  <c:v>11.7000000000009</c:v>
                </c:pt>
                <c:pt idx="618">
                  <c:v>11.8000000000009</c:v>
                </c:pt>
                <c:pt idx="619">
                  <c:v>11.900000000000899</c:v>
                </c:pt>
                <c:pt idx="620">
                  <c:v>12.000000000000901</c:v>
                </c:pt>
                <c:pt idx="621">
                  <c:v>12.1000000000009</c:v>
                </c:pt>
                <c:pt idx="622">
                  <c:v>12.2000000000009</c:v>
                </c:pt>
                <c:pt idx="623">
                  <c:v>12.3000000000009</c:v>
                </c:pt>
                <c:pt idx="624">
                  <c:v>12.400000000000899</c:v>
                </c:pt>
                <c:pt idx="625">
                  <c:v>12.500000000000901</c:v>
                </c:pt>
                <c:pt idx="626">
                  <c:v>12.6000000000009</c:v>
                </c:pt>
                <c:pt idx="627">
                  <c:v>12.7000000000009</c:v>
                </c:pt>
                <c:pt idx="628">
                  <c:v>12.8000000000009</c:v>
                </c:pt>
                <c:pt idx="629">
                  <c:v>12.900000000000899</c:v>
                </c:pt>
                <c:pt idx="630">
                  <c:v>13.000000000000901</c:v>
                </c:pt>
                <c:pt idx="631">
                  <c:v>13.1000000000009</c:v>
                </c:pt>
                <c:pt idx="632">
                  <c:v>13.2000000000009</c:v>
                </c:pt>
                <c:pt idx="633">
                  <c:v>13.3000000000009</c:v>
                </c:pt>
                <c:pt idx="634">
                  <c:v>13.400000000000899</c:v>
                </c:pt>
                <c:pt idx="635">
                  <c:v>13.500000000000901</c:v>
                </c:pt>
                <c:pt idx="636">
                  <c:v>13.6000000000009</c:v>
                </c:pt>
                <c:pt idx="637">
                  <c:v>13.7000000000009</c:v>
                </c:pt>
                <c:pt idx="638">
                  <c:v>13.8000000000009</c:v>
                </c:pt>
                <c:pt idx="639">
                  <c:v>13.900000000000899</c:v>
                </c:pt>
                <c:pt idx="640">
                  <c:v>14.000000000000901</c:v>
                </c:pt>
                <c:pt idx="641">
                  <c:v>14.1000000000009</c:v>
                </c:pt>
                <c:pt idx="642">
                  <c:v>14.2000000000009</c:v>
                </c:pt>
                <c:pt idx="643">
                  <c:v>14.3000000000009</c:v>
                </c:pt>
                <c:pt idx="644">
                  <c:v>14.400000000000899</c:v>
                </c:pt>
                <c:pt idx="645">
                  <c:v>14.500000000000901</c:v>
                </c:pt>
                <c:pt idx="646">
                  <c:v>14.6000000000009</c:v>
                </c:pt>
                <c:pt idx="647">
                  <c:v>14.7000000000009</c:v>
                </c:pt>
                <c:pt idx="648">
                  <c:v>14.8000000000009</c:v>
                </c:pt>
                <c:pt idx="649">
                  <c:v>14.900000000000899</c:v>
                </c:pt>
                <c:pt idx="650">
                  <c:v>15.000000000000901</c:v>
                </c:pt>
                <c:pt idx="651">
                  <c:v>15.1000000000009</c:v>
                </c:pt>
                <c:pt idx="652">
                  <c:v>15.2000000000009</c:v>
                </c:pt>
                <c:pt idx="653">
                  <c:v>15.3000000000009</c:v>
                </c:pt>
                <c:pt idx="654">
                  <c:v>15.400000000000899</c:v>
                </c:pt>
                <c:pt idx="655">
                  <c:v>15.500000000000901</c:v>
                </c:pt>
                <c:pt idx="656">
                  <c:v>15.6000000000009</c:v>
                </c:pt>
                <c:pt idx="657">
                  <c:v>15.7000000000009</c:v>
                </c:pt>
                <c:pt idx="658">
                  <c:v>15.8000000000009</c:v>
                </c:pt>
                <c:pt idx="659">
                  <c:v>15.900000000000899</c:v>
                </c:pt>
                <c:pt idx="660">
                  <c:v>16.000000000000899</c:v>
                </c:pt>
                <c:pt idx="661">
                  <c:v>16.1000000000009</c:v>
                </c:pt>
                <c:pt idx="662">
                  <c:v>16.200000000000902</c:v>
                </c:pt>
                <c:pt idx="663">
                  <c:v>16.3000000000009</c:v>
                </c:pt>
                <c:pt idx="664">
                  <c:v>16.400000000000901</c:v>
                </c:pt>
                <c:pt idx="665">
                  <c:v>16.500000000000899</c:v>
                </c:pt>
                <c:pt idx="666">
                  <c:v>16.6000000000009</c:v>
                </c:pt>
                <c:pt idx="667">
                  <c:v>16.700000000001001</c:v>
                </c:pt>
                <c:pt idx="668">
                  <c:v>16.8000000000009</c:v>
                </c:pt>
                <c:pt idx="669">
                  <c:v>16.900000000000901</c:v>
                </c:pt>
                <c:pt idx="670">
                  <c:v>17.000000000000991</c:v>
                </c:pt>
                <c:pt idx="671">
                  <c:v>17.100000000001</c:v>
                </c:pt>
                <c:pt idx="672">
                  <c:v>17.200000000001001</c:v>
                </c:pt>
                <c:pt idx="673">
                  <c:v>17.3000000000009</c:v>
                </c:pt>
                <c:pt idx="674">
                  <c:v>17.400000000001</c:v>
                </c:pt>
                <c:pt idx="675">
                  <c:v>17.500000000000991</c:v>
                </c:pt>
                <c:pt idx="676">
                  <c:v>17.600000000001</c:v>
                </c:pt>
                <c:pt idx="677">
                  <c:v>17.700000000001001</c:v>
                </c:pt>
                <c:pt idx="678">
                  <c:v>17.800000000000999</c:v>
                </c:pt>
                <c:pt idx="679">
                  <c:v>17.900000000001</c:v>
                </c:pt>
                <c:pt idx="680">
                  <c:v>18.000000000000991</c:v>
                </c:pt>
                <c:pt idx="681">
                  <c:v>18.100000000001</c:v>
                </c:pt>
                <c:pt idx="682">
                  <c:v>18.200000000001001</c:v>
                </c:pt>
                <c:pt idx="683">
                  <c:v>18.300000000000999</c:v>
                </c:pt>
                <c:pt idx="684">
                  <c:v>18.400000000001</c:v>
                </c:pt>
                <c:pt idx="685">
                  <c:v>18.500000000000991</c:v>
                </c:pt>
                <c:pt idx="686">
                  <c:v>18.600000000001</c:v>
                </c:pt>
                <c:pt idx="687">
                  <c:v>18.700000000001001</c:v>
                </c:pt>
                <c:pt idx="688">
                  <c:v>18.800000000000999</c:v>
                </c:pt>
                <c:pt idx="689">
                  <c:v>18.900000000001</c:v>
                </c:pt>
                <c:pt idx="690">
                  <c:v>19.000000000000991</c:v>
                </c:pt>
                <c:pt idx="691">
                  <c:v>19.100000000001</c:v>
                </c:pt>
                <c:pt idx="692">
                  <c:v>19.200000000001001</c:v>
                </c:pt>
                <c:pt idx="693">
                  <c:v>19.300000000000999</c:v>
                </c:pt>
                <c:pt idx="694">
                  <c:v>19.400000000001</c:v>
                </c:pt>
                <c:pt idx="695">
                  <c:v>19.500000000000991</c:v>
                </c:pt>
                <c:pt idx="696">
                  <c:v>19.600000000001</c:v>
                </c:pt>
                <c:pt idx="697">
                  <c:v>19.700000000001001</c:v>
                </c:pt>
                <c:pt idx="698">
                  <c:v>19.800000000000999</c:v>
                </c:pt>
                <c:pt idx="699">
                  <c:v>19.900000000001</c:v>
                </c:pt>
                <c:pt idx="700">
                  <c:v>20.000000000000991</c:v>
                </c:pt>
                <c:pt idx="701">
                  <c:v>20.100000000001</c:v>
                </c:pt>
                <c:pt idx="702">
                  <c:v>20.200000000001001</c:v>
                </c:pt>
                <c:pt idx="703">
                  <c:v>20.300000000000999</c:v>
                </c:pt>
                <c:pt idx="704">
                  <c:v>20.400000000001</c:v>
                </c:pt>
                <c:pt idx="705">
                  <c:v>20.500000000000991</c:v>
                </c:pt>
                <c:pt idx="706">
                  <c:v>20.600000000001</c:v>
                </c:pt>
                <c:pt idx="707">
                  <c:v>20.700000000001001</c:v>
                </c:pt>
                <c:pt idx="708">
                  <c:v>20.800000000000999</c:v>
                </c:pt>
                <c:pt idx="709">
                  <c:v>20.900000000001</c:v>
                </c:pt>
                <c:pt idx="710">
                  <c:v>21.000000000000991</c:v>
                </c:pt>
                <c:pt idx="711">
                  <c:v>21.100000000001</c:v>
                </c:pt>
                <c:pt idx="712">
                  <c:v>21.200000000001001</c:v>
                </c:pt>
                <c:pt idx="713">
                  <c:v>21.300000000000999</c:v>
                </c:pt>
                <c:pt idx="714">
                  <c:v>21.400000000001</c:v>
                </c:pt>
                <c:pt idx="715">
                  <c:v>21.500000000000991</c:v>
                </c:pt>
                <c:pt idx="716">
                  <c:v>21.600000000001</c:v>
                </c:pt>
                <c:pt idx="717">
                  <c:v>21.700000000001001</c:v>
                </c:pt>
                <c:pt idx="718">
                  <c:v>21.800000000000999</c:v>
                </c:pt>
                <c:pt idx="719">
                  <c:v>21.900000000001</c:v>
                </c:pt>
                <c:pt idx="720">
                  <c:v>22.000000000000991</c:v>
                </c:pt>
                <c:pt idx="721">
                  <c:v>22.100000000001</c:v>
                </c:pt>
                <c:pt idx="722">
                  <c:v>22.200000000001001</c:v>
                </c:pt>
                <c:pt idx="723">
                  <c:v>22.300000000000999</c:v>
                </c:pt>
                <c:pt idx="724">
                  <c:v>22.400000000001</c:v>
                </c:pt>
                <c:pt idx="725">
                  <c:v>22.500000000000991</c:v>
                </c:pt>
                <c:pt idx="726">
                  <c:v>22.600000000001</c:v>
                </c:pt>
                <c:pt idx="727">
                  <c:v>22.700000000001001</c:v>
                </c:pt>
                <c:pt idx="728">
                  <c:v>22.800000000000999</c:v>
                </c:pt>
                <c:pt idx="729">
                  <c:v>22.900000000001</c:v>
                </c:pt>
                <c:pt idx="730">
                  <c:v>23.000000000000991</c:v>
                </c:pt>
                <c:pt idx="731">
                  <c:v>23.100000000001</c:v>
                </c:pt>
                <c:pt idx="732">
                  <c:v>23.200000000001001</c:v>
                </c:pt>
                <c:pt idx="733">
                  <c:v>23.300000000000999</c:v>
                </c:pt>
                <c:pt idx="734">
                  <c:v>23.400000000001</c:v>
                </c:pt>
                <c:pt idx="735">
                  <c:v>23.500000000001101</c:v>
                </c:pt>
                <c:pt idx="736">
                  <c:v>23.600000000001</c:v>
                </c:pt>
                <c:pt idx="737">
                  <c:v>23.700000000001001</c:v>
                </c:pt>
                <c:pt idx="738">
                  <c:v>23.800000000000999</c:v>
                </c:pt>
                <c:pt idx="739">
                  <c:v>23.9000000000011</c:v>
                </c:pt>
                <c:pt idx="740">
                  <c:v>24.000000000001101</c:v>
                </c:pt>
                <c:pt idx="741">
                  <c:v>24.100000000001</c:v>
                </c:pt>
                <c:pt idx="742">
                  <c:v>24.200000000001101</c:v>
                </c:pt>
                <c:pt idx="743">
                  <c:v>24.300000000001091</c:v>
                </c:pt>
                <c:pt idx="744">
                  <c:v>24.4000000000011</c:v>
                </c:pt>
                <c:pt idx="745">
                  <c:v>24.500000000001101</c:v>
                </c:pt>
                <c:pt idx="746">
                  <c:v>24.600000000001099</c:v>
                </c:pt>
                <c:pt idx="747">
                  <c:v>24.700000000001101</c:v>
                </c:pt>
                <c:pt idx="748">
                  <c:v>24.800000000001091</c:v>
                </c:pt>
                <c:pt idx="749">
                  <c:v>24.9000000000011</c:v>
                </c:pt>
                <c:pt idx="750">
                  <c:v>25.000000000001101</c:v>
                </c:pt>
                <c:pt idx="751">
                  <c:v>25.100000000001099</c:v>
                </c:pt>
                <c:pt idx="752">
                  <c:v>25.200000000001101</c:v>
                </c:pt>
                <c:pt idx="753">
                  <c:v>25.300000000001091</c:v>
                </c:pt>
                <c:pt idx="754">
                  <c:v>25.4000000000011</c:v>
                </c:pt>
                <c:pt idx="755">
                  <c:v>25.500000000001101</c:v>
                </c:pt>
                <c:pt idx="756">
                  <c:v>25.600000000001099</c:v>
                </c:pt>
                <c:pt idx="757">
                  <c:v>25.700000000001101</c:v>
                </c:pt>
                <c:pt idx="758">
                  <c:v>25.800000000001091</c:v>
                </c:pt>
                <c:pt idx="759">
                  <c:v>25.9000000000011</c:v>
                </c:pt>
                <c:pt idx="760">
                  <c:v>26.000000000001101</c:v>
                </c:pt>
                <c:pt idx="761">
                  <c:v>26.100000000001099</c:v>
                </c:pt>
                <c:pt idx="762">
                  <c:v>26.200000000001101</c:v>
                </c:pt>
                <c:pt idx="763">
                  <c:v>26.300000000001091</c:v>
                </c:pt>
                <c:pt idx="764">
                  <c:v>26.4000000000011</c:v>
                </c:pt>
                <c:pt idx="765">
                  <c:v>26.500000000001101</c:v>
                </c:pt>
                <c:pt idx="766">
                  <c:v>26.600000000001099</c:v>
                </c:pt>
                <c:pt idx="767">
                  <c:v>26.700000000001101</c:v>
                </c:pt>
                <c:pt idx="768">
                  <c:v>26.800000000001091</c:v>
                </c:pt>
                <c:pt idx="769">
                  <c:v>26.9000000000011</c:v>
                </c:pt>
                <c:pt idx="770">
                  <c:v>27.000000000001101</c:v>
                </c:pt>
                <c:pt idx="771">
                  <c:v>27.100000000001099</c:v>
                </c:pt>
                <c:pt idx="772">
                  <c:v>27.200000000001101</c:v>
                </c:pt>
                <c:pt idx="773">
                  <c:v>27.300000000001091</c:v>
                </c:pt>
                <c:pt idx="774">
                  <c:v>27.4000000000011</c:v>
                </c:pt>
                <c:pt idx="775">
                  <c:v>27.500000000001101</c:v>
                </c:pt>
                <c:pt idx="776">
                  <c:v>27.600000000001099</c:v>
                </c:pt>
                <c:pt idx="777">
                  <c:v>27.700000000001101</c:v>
                </c:pt>
                <c:pt idx="778">
                  <c:v>27.800000000001091</c:v>
                </c:pt>
                <c:pt idx="779">
                  <c:v>27.9000000000011</c:v>
                </c:pt>
                <c:pt idx="780">
                  <c:v>28.000000000001101</c:v>
                </c:pt>
                <c:pt idx="781">
                  <c:v>28.100000000001099</c:v>
                </c:pt>
                <c:pt idx="782">
                  <c:v>28.200000000001101</c:v>
                </c:pt>
                <c:pt idx="783">
                  <c:v>28.300000000001091</c:v>
                </c:pt>
                <c:pt idx="784">
                  <c:v>28.4000000000011</c:v>
                </c:pt>
                <c:pt idx="785">
                  <c:v>28.500000000001101</c:v>
                </c:pt>
                <c:pt idx="786">
                  <c:v>28.600000000001099</c:v>
                </c:pt>
                <c:pt idx="787">
                  <c:v>28.700000000001101</c:v>
                </c:pt>
                <c:pt idx="788">
                  <c:v>28.800000000001091</c:v>
                </c:pt>
                <c:pt idx="789">
                  <c:v>28.9000000000011</c:v>
                </c:pt>
                <c:pt idx="790">
                  <c:v>29.000000000001101</c:v>
                </c:pt>
                <c:pt idx="791">
                  <c:v>29.100000000001099</c:v>
                </c:pt>
                <c:pt idx="792">
                  <c:v>29.200000000001101</c:v>
                </c:pt>
                <c:pt idx="793">
                  <c:v>29.300000000001091</c:v>
                </c:pt>
                <c:pt idx="794">
                  <c:v>29.4000000000011</c:v>
                </c:pt>
                <c:pt idx="795">
                  <c:v>29.500000000001101</c:v>
                </c:pt>
                <c:pt idx="796">
                  <c:v>29.600000000001099</c:v>
                </c:pt>
                <c:pt idx="797">
                  <c:v>29.700000000001101</c:v>
                </c:pt>
                <c:pt idx="798">
                  <c:v>29.800000000001091</c:v>
                </c:pt>
                <c:pt idx="799">
                  <c:v>29.9000000000011</c:v>
                </c:pt>
                <c:pt idx="800">
                  <c:v>30.000000000001101</c:v>
                </c:pt>
                <c:pt idx="801">
                  <c:v>30.100000000001099</c:v>
                </c:pt>
                <c:pt idx="802">
                  <c:v>30.200000000001101</c:v>
                </c:pt>
                <c:pt idx="803">
                  <c:v>30.300000000001091</c:v>
                </c:pt>
                <c:pt idx="804">
                  <c:v>30.4000000000011</c:v>
                </c:pt>
                <c:pt idx="805">
                  <c:v>30.500000000001101</c:v>
                </c:pt>
                <c:pt idx="806">
                  <c:v>30.600000000001099</c:v>
                </c:pt>
                <c:pt idx="807">
                  <c:v>30.7000000000012</c:v>
                </c:pt>
                <c:pt idx="808">
                  <c:v>30.800000000001091</c:v>
                </c:pt>
                <c:pt idx="809">
                  <c:v>30.9000000000011</c:v>
                </c:pt>
                <c:pt idx="810">
                  <c:v>31.000000000001201</c:v>
                </c:pt>
                <c:pt idx="811">
                  <c:v>31.100000000001199</c:v>
                </c:pt>
                <c:pt idx="812">
                  <c:v>31.2000000000012</c:v>
                </c:pt>
                <c:pt idx="813">
                  <c:v>31.300000000001091</c:v>
                </c:pt>
                <c:pt idx="814">
                  <c:v>31.400000000001199</c:v>
                </c:pt>
                <c:pt idx="815">
                  <c:v>31.500000000001201</c:v>
                </c:pt>
                <c:pt idx="816">
                  <c:v>31.600000000001199</c:v>
                </c:pt>
                <c:pt idx="817">
                  <c:v>31.7000000000012</c:v>
                </c:pt>
                <c:pt idx="818">
                  <c:v>31.800000000001202</c:v>
                </c:pt>
                <c:pt idx="819">
                  <c:v>31.900000000001199</c:v>
                </c:pt>
                <c:pt idx="820">
                  <c:v>32.000000000001201</c:v>
                </c:pt>
                <c:pt idx="821">
                  <c:v>32.100000000001202</c:v>
                </c:pt>
                <c:pt idx="822">
                  <c:v>32.200000000001197</c:v>
                </c:pt>
                <c:pt idx="823">
                  <c:v>32.300000000001198</c:v>
                </c:pt>
                <c:pt idx="824">
                  <c:v>32.400000000001199</c:v>
                </c:pt>
                <c:pt idx="825">
                  <c:v>32.500000000001201</c:v>
                </c:pt>
                <c:pt idx="826">
                  <c:v>32.600000000001202</c:v>
                </c:pt>
                <c:pt idx="827">
                  <c:v>32.700000000001197</c:v>
                </c:pt>
                <c:pt idx="828">
                  <c:v>32.800000000001198</c:v>
                </c:pt>
                <c:pt idx="829">
                  <c:v>32.900000000001199</c:v>
                </c:pt>
                <c:pt idx="830">
                  <c:v>33.000000000001201</c:v>
                </c:pt>
                <c:pt idx="831">
                  <c:v>33.100000000001202</c:v>
                </c:pt>
                <c:pt idx="832">
                  <c:v>33.200000000001197</c:v>
                </c:pt>
                <c:pt idx="833">
                  <c:v>33.300000000001198</c:v>
                </c:pt>
                <c:pt idx="834">
                  <c:v>33.400000000001199</c:v>
                </c:pt>
                <c:pt idx="835">
                  <c:v>33.500000000001201</c:v>
                </c:pt>
                <c:pt idx="836">
                  <c:v>33.600000000001202</c:v>
                </c:pt>
                <c:pt idx="837">
                  <c:v>33.700000000001197</c:v>
                </c:pt>
                <c:pt idx="838">
                  <c:v>33.800000000001198</c:v>
                </c:pt>
                <c:pt idx="839">
                  <c:v>33.900000000001199</c:v>
                </c:pt>
                <c:pt idx="840">
                  <c:v>34.000000000001201</c:v>
                </c:pt>
                <c:pt idx="841">
                  <c:v>34.100000000001202</c:v>
                </c:pt>
                <c:pt idx="842">
                  <c:v>34.200000000001197</c:v>
                </c:pt>
                <c:pt idx="843">
                  <c:v>34.300000000001198</c:v>
                </c:pt>
                <c:pt idx="844">
                  <c:v>34.400000000001199</c:v>
                </c:pt>
                <c:pt idx="845">
                  <c:v>34.500000000001201</c:v>
                </c:pt>
                <c:pt idx="846">
                  <c:v>34.600000000001202</c:v>
                </c:pt>
                <c:pt idx="847">
                  <c:v>34.700000000001197</c:v>
                </c:pt>
                <c:pt idx="848">
                  <c:v>34.800000000001198</c:v>
                </c:pt>
                <c:pt idx="849">
                  <c:v>34.900000000001199</c:v>
                </c:pt>
                <c:pt idx="850">
                  <c:v>35.000000000001201</c:v>
                </c:pt>
                <c:pt idx="851">
                  <c:v>35.100000000001202</c:v>
                </c:pt>
                <c:pt idx="852">
                  <c:v>35.200000000001197</c:v>
                </c:pt>
                <c:pt idx="853">
                  <c:v>35.300000000001198</c:v>
                </c:pt>
                <c:pt idx="854">
                  <c:v>35.400000000001199</c:v>
                </c:pt>
                <c:pt idx="855">
                  <c:v>35.500000000001201</c:v>
                </c:pt>
                <c:pt idx="856">
                  <c:v>35.600000000001202</c:v>
                </c:pt>
                <c:pt idx="857">
                  <c:v>35.700000000001197</c:v>
                </c:pt>
                <c:pt idx="858">
                  <c:v>35.800000000001198</c:v>
                </c:pt>
                <c:pt idx="859">
                  <c:v>35.900000000001199</c:v>
                </c:pt>
                <c:pt idx="860">
                  <c:v>36.000000000001201</c:v>
                </c:pt>
                <c:pt idx="861">
                  <c:v>36.100000000001202</c:v>
                </c:pt>
                <c:pt idx="862">
                  <c:v>36.200000000001197</c:v>
                </c:pt>
                <c:pt idx="863">
                  <c:v>36.300000000001198</c:v>
                </c:pt>
                <c:pt idx="864">
                  <c:v>36.400000000001199</c:v>
                </c:pt>
                <c:pt idx="865">
                  <c:v>36.500000000001201</c:v>
                </c:pt>
                <c:pt idx="866">
                  <c:v>36.600000000001202</c:v>
                </c:pt>
                <c:pt idx="867">
                  <c:v>36.700000000001197</c:v>
                </c:pt>
                <c:pt idx="868">
                  <c:v>36.800000000001198</c:v>
                </c:pt>
                <c:pt idx="869">
                  <c:v>36.900000000001199</c:v>
                </c:pt>
                <c:pt idx="870">
                  <c:v>37.000000000001201</c:v>
                </c:pt>
                <c:pt idx="871">
                  <c:v>37.100000000001202</c:v>
                </c:pt>
                <c:pt idx="872">
                  <c:v>37.200000000001197</c:v>
                </c:pt>
                <c:pt idx="873">
                  <c:v>37.300000000001198</c:v>
                </c:pt>
                <c:pt idx="874">
                  <c:v>37.400000000001199</c:v>
                </c:pt>
                <c:pt idx="875">
                  <c:v>37.5000000000013</c:v>
                </c:pt>
                <c:pt idx="876">
                  <c:v>37.600000000001202</c:v>
                </c:pt>
                <c:pt idx="877">
                  <c:v>37.700000000001197</c:v>
                </c:pt>
                <c:pt idx="878">
                  <c:v>37.800000000001198</c:v>
                </c:pt>
                <c:pt idx="879">
                  <c:v>37.900000000001299</c:v>
                </c:pt>
                <c:pt idx="880">
                  <c:v>38.0000000000013</c:v>
                </c:pt>
                <c:pt idx="881">
                  <c:v>38.100000000001202</c:v>
                </c:pt>
                <c:pt idx="882">
                  <c:v>38.200000000001303</c:v>
                </c:pt>
                <c:pt idx="883">
                  <c:v>38.300000000001297</c:v>
                </c:pt>
                <c:pt idx="884">
                  <c:v>38.400000000001299</c:v>
                </c:pt>
                <c:pt idx="885">
                  <c:v>38.5000000000013</c:v>
                </c:pt>
                <c:pt idx="886">
                  <c:v>38.600000000001302</c:v>
                </c:pt>
                <c:pt idx="887">
                  <c:v>38.700000000001303</c:v>
                </c:pt>
                <c:pt idx="888">
                  <c:v>38.800000000001297</c:v>
                </c:pt>
                <c:pt idx="889">
                  <c:v>38.900000000001299</c:v>
                </c:pt>
                <c:pt idx="890">
                  <c:v>39.0000000000013</c:v>
                </c:pt>
                <c:pt idx="891">
                  <c:v>39.100000000001302</c:v>
                </c:pt>
                <c:pt idx="892">
                  <c:v>39.200000000001303</c:v>
                </c:pt>
                <c:pt idx="893">
                  <c:v>39.300000000001297</c:v>
                </c:pt>
                <c:pt idx="894">
                  <c:v>39.400000000001299</c:v>
                </c:pt>
                <c:pt idx="895">
                  <c:v>39.5000000000013</c:v>
                </c:pt>
                <c:pt idx="896">
                  <c:v>39.600000000001302</c:v>
                </c:pt>
                <c:pt idx="897">
                  <c:v>39.700000000001303</c:v>
                </c:pt>
                <c:pt idx="898">
                  <c:v>39.800000000001297</c:v>
                </c:pt>
                <c:pt idx="899">
                  <c:v>39.900000000001299</c:v>
                </c:pt>
                <c:pt idx="900">
                  <c:v>40.0000000000013</c:v>
                </c:pt>
                <c:pt idx="901">
                  <c:v>40.100000000001302</c:v>
                </c:pt>
                <c:pt idx="902">
                  <c:v>40.200000000001303</c:v>
                </c:pt>
                <c:pt idx="903">
                  <c:v>40.300000000001297</c:v>
                </c:pt>
                <c:pt idx="904">
                  <c:v>40.400000000001299</c:v>
                </c:pt>
                <c:pt idx="905">
                  <c:v>40.5000000000013</c:v>
                </c:pt>
                <c:pt idx="906">
                  <c:v>40.600000000001302</c:v>
                </c:pt>
                <c:pt idx="907">
                  <c:v>40.700000000001303</c:v>
                </c:pt>
                <c:pt idx="908">
                  <c:v>40.800000000001297</c:v>
                </c:pt>
                <c:pt idx="909">
                  <c:v>40.900000000001299</c:v>
                </c:pt>
                <c:pt idx="910">
                  <c:v>41.0000000000013</c:v>
                </c:pt>
                <c:pt idx="911">
                  <c:v>41.100000000001302</c:v>
                </c:pt>
                <c:pt idx="912">
                  <c:v>41.200000000001303</c:v>
                </c:pt>
                <c:pt idx="913">
                  <c:v>41.300000000001297</c:v>
                </c:pt>
                <c:pt idx="914">
                  <c:v>41.400000000001299</c:v>
                </c:pt>
                <c:pt idx="915">
                  <c:v>41.5000000000013</c:v>
                </c:pt>
                <c:pt idx="916">
                  <c:v>41.600000000001302</c:v>
                </c:pt>
                <c:pt idx="917">
                  <c:v>41.700000000001303</c:v>
                </c:pt>
                <c:pt idx="918">
                  <c:v>41.800000000001297</c:v>
                </c:pt>
                <c:pt idx="919">
                  <c:v>41.900000000001299</c:v>
                </c:pt>
                <c:pt idx="920">
                  <c:v>42.0000000000013</c:v>
                </c:pt>
                <c:pt idx="921">
                  <c:v>42.100000000001302</c:v>
                </c:pt>
                <c:pt idx="922">
                  <c:v>42.200000000001303</c:v>
                </c:pt>
                <c:pt idx="923">
                  <c:v>42.300000000001297</c:v>
                </c:pt>
                <c:pt idx="924">
                  <c:v>42.400000000001299</c:v>
                </c:pt>
                <c:pt idx="925">
                  <c:v>42.5000000000013</c:v>
                </c:pt>
                <c:pt idx="926">
                  <c:v>42.600000000001302</c:v>
                </c:pt>
                <c:pt idx="927">
                  <c:v>42.700000000001303</c:v>
                </c:pt>
                <c:pt idx="928">
                  <c:v>42.800000000001297</c:v>
                </c:pt>
                <c:pt idx="929">
                  <c:v>42.900000000001299</c:v>
                </c:pt>
                <c:pt idx="930">
                  <c:v>43.0000000000013</c:v>
                </c:pt>
                <c:pt idx="931">
                  <c:v>43.100000000001302</c:v>
                </c:pt>
                <c:pt idx="932">
                  <c:v>43.200000000001303</c:v>
                </c:pt>
                <c:pt idx="933">
                  <c:v>43.300000000001297</c:v>
                </c:pt>
                <c:pt idx="934">
                  <c:v>43.400000000001299</c:v>
                </c:pt>
                <c:pt idx="935">
                  <c:v>43.5000000000013</c:v>
                </c:pt>
                <c:pt idx="936">
                  <c:v>43.600000000001302</c:v>
                </c:pt>
                <c:pt idx="937">
                  <c:v>43.700000000001303</c:v>
                </c:pt>
                <c:pt idx="938">
                  <c:v>43.800000000001297</c:v>
                </c:pt>
                <c:pt idx="939">
                  <c:v>43.900000000001299</c:v>
                </c:pt>
                <c:pt idx="940">
                  <c:v>44.0000000000013</c:v>
                </c:pt>
                <c:pt idx="941">
                  <c:v>44.100000000001302</c:v>
                </c:pt>
                <c:pt idx="942">
                  <c:v>44.200000000001303</c:v>
                </c:pt>
                <c:pt idx="943">
                  <c:v>44.300000000001297</c:v>
                </c:pt>
                <c:pt idx="944">
                  <c:v>44.400000000001299</c:v>
                </c:pt>
                <c:pt idx="945">
                  <c:v>44.5000000000013</c:v>
                </c:pt>
                <c:pt idx="946">
                  <c:v>44.600000000001302</c:v>
                </c:pt>
                <c:pt idx="947">
                  <c:v>44.700000000001403</c:v>
                </c:pt>
                <c:pt idx="948">
                  <c:v>44.800000000001297</c:v>
                </c:pt>
                <c:pt idx="949">
                  <c:v>44.900000000001299</c:v>
                </c:pt>
                <c:pt idx="950">
                  <c:v>45.0000000000014</c:v>
                </c:pt>
                <c:pt idx="951">
                  <c:v>45.100000000001401</c:v>
                </c:pt>
                <c:pt idx="952">
                  <c:v>45.200000000001403</c:v>
                </c:pt>
                <c:pt idx="953">
                  <c:v>45.300000000001297</c:v>
                </c:pt>
                <c:pt idx="954">
                  <c:v>45.400000000001398</c:v>
                </c:pt>
                <c:pt idx="955">
                  <c:v>45.5000000000014</c:v>
                </c:pt>
                <c:pt idx="956">
                  <c:v>45.600000000001401</c:v>
                </c:pt>
                <c:pt idx="957">
                  <c:v>45.700000000001403</c:v>
                </c:pt>
                <c:pt idx="958">
                  <c:v>45.800000000001397</c:v>
                </c:pt>
                <c:pt idx="959">
                  <c:v>45.900000000001398</c:v>
                </c:pt>
                <c:pt idx="960">
                  <c:v>46.0000000000014</c:v>
                </c:pt>
                <c:pt idx="961">
                  <c:v>46.100000000001401</c:v>
                </c:pt>
                <c:pt idx="962">
                  <c:v>46.200000000001403</c:v>
                </c:pt>
                <c:pt idx="963">
                  <c:v>46.300000000001397</c:v>
                </c:pt>
                <c:pt idx="964">
                  <c:v>46.400000000001398</c:v>
                </c:pt>
                <c:pt idx="965">
                  <c:v>46.5000000000014</c:v>
                </c:pt>
                <c:pt idx="966">
                  <c:v>46.600000000001401</c:v>
                </c:pt>
                <c:pt idx="967">
                  <c:v>46.700000000001403</c:v>
                </c:pt>
                <c:pt idx="968">
                  <c:v>46.800000000001397</c:v>
                </c:pt>
                <c:pt idx="969">
                  <c:v>46.900000000001398</c:v>
                </c:pt>
                <c:pt idx="970">
                  <c:v>47.0000000000014</c:v>
                </c:pt>
                <c:pt idx="971">
                  <c:v>47.100000000001401</c:v>
                </c:pt>
                <c:pt idx="972">
                  <c:v>47.200000000001403</c:v>
                </c:pt>
                <c:pt idx="973">
                  <c:v>47.300000000001397</c:v>
                </c:pt>
                <c:pt idx="974">
                  <c:v>47.400000000001398</c:v>
                </c:pt>
                <c:pt idx="975">
                  <c:v>47.5000000000014</c:v>
                </c:pt>
                <c:pt idx="976">
                  <c:v>47.600000000001401</c:v>
                </c:pt>
                <c:pt idx="977">
                  <c:v>47.700000000001403</c:v>
                </c:pt>
                <c:pt idx="978">
                  <c:v>47.800000000001397</c:v>
                </c:pt>
                <c:pt idx="979">
                  <c:v>47.900000000001398</c:v>
                </c:pt>
                <c:pt idx="980">
                  <c:v>48.0000000000014</c:v>
                </c:pt>
                <c:pt idx="981">
                  <c:v>48.100000000001401</c:v>
                </c:pt>
                <c:pt idx="982">
                  <c:v>48.200000000001403</c:v>
                </c:pt>
                <c:pt idx="983">
                  <c:v>48.300000000001397</c:v>
                </c:pt>
                <c:pt idx="984">
                  <c:v>48.400000000001398</c:v>
                </c:pt>
                <c:pt idx="985">
                  <c:v>48.5000000000014</c:v>
                </c:pt>
                <c:pt idx="986">
                  <c:v>48.600000000001401</c:v>
                </c:pt>
                <c:pt idx="987">
                  <c:v>48.700000000001403</c:v>
                </c:pt>
                <c:pt idx="988">
                  <c:v>48.800000000001397</c:v>
                </c:pt>
                <c:pt idx="989">
                  <c:v>48.900000000001398</c:v>
                </c:pt>
                <c:pt idx="990">
                  <c:v>49.0000000000014</c:v>
                </c:pt>
                <c:pt idx="991">
                  <c:v>49.100000000001401</c:v>
                </c:pt>
                <c:pt idx="992">
                  <c:v>49.200000000001403</c:v>
                </c:pt>
                <c:pt idx="993">
                  <c:v>49.300000000001397</c:v>
                </c:pt>
                <c:pt idx="994">
                  <c:v>49.400000000001398</c:v>
                </c:pt>
                <c:pt idx="995">
                  <c:v>49.5000000000014</c:v>
                </c:pt>
                <c:pt idx="996">
                  <c:v>49.600000000001401</c:v>
                </c:pt>
                <c:pt idx="997">
                  <c:v>49.700000000001403</c:v>
                </c:pt>
                <c:pt idx="998">
                  <c:v>49.800000000001397</c:v>
                </c:pt>
                <c:pt idx="999">
                  <c:v>49.900000000001398</c:v>
                </c:pt>
                <c:pt idx="1000">
                  <c:v>50.000000000001002</c:v>
                </c:pt>
              </c:numCache>
            </c:numRef>
          </c:xVal>
          <c:yVal>
            <c:numRef>
              <c:f>Foglio1!$B$2:$B$1002</c:f>
              <c:numCache>
                <c:formatCode>General</c:formatCode>
                <c:ptCount val="100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4.0441448093810298E-308</c:v>
                </c:pt>
                <c:pt idx="125">
                  <c:v>1.7282337322983E-306</c:v>
                </c:pt>
                <c:pt idx="126">
                  <c:v>7.3119853455641303E-305</c:v>
                </c:pt>
                <c:pt idx="127">
                  <c:v>3.0628462907200202E-303</c:v>
                </c:pt>
                <c:pt idx="128">
                  <c:v>1.27020011384108E-301</c:v>
                </c:pt>
                <c:pt idx="129">
                  <c:v>5.2152621988738598E-300</c:v>
                </c:pt>
                <c:pt idx="130">
                  <c:v>2.1200065515415E-298</c:v>
                </c:pt>
                <c:pt idx="131">
                  <c:v>8.5320877557043907E-297</c:v>
                </c:pt>
                <c:pt idx="132">
                  <c:v>3.3996208137899101E-295</c:v>
                </c:pt>
                <c:pt idx="133">
                  <c:v>1.3411047492780501E-293</c:v>
                </c:pt>
                <c:pt idx="134">
                  <c:v>5.2378369696765701E-292</c:v>
                </c:pt>
                <c:pt idx="135">
                  <c:v>2.0253417162277099E-290</c:v>
                </c:pt>
                <c:pt idx="136">
                  <c:v>7.7535696869126702E-289</c:v>
                </c:pt>
                <c:pt idx="137">
                  <c:v>2.9387465770112802E-287</c:v>
                </c:pt>
                <c:pt idx="138">
                  <c:v>1.10275651738593E-285</c:v>
                </c:pt>
                <c:pt idx="139">
                  <c:v>4.0968888849151398E-284</c:v>
                </c:pt>
                <c:pt idx="140">
                  <c:v>1.5069047176320099E-282</c:v>
                </c:pt>
                <c:pt idx="141">
                  <c:v>5.4874990107610101E-281</c:v>
                </c:pt>
                <c:pt idx="142">
                  <c:v>1.9784276481686901E-279</c:v>
                </c:pt>
                <c:pt idx="143">
                  <c:v>7.0619224712591398E-278</c:v>
                </c:pt>
                <c:pt idx="144">
                  <c:v>2.4956448011760498E-276</c:v>
                </c:pt>
                <c:pt idx="145">
                  <c:v>8.7317171006866706E-275</c:v>
                </c:pt>
                <c:pt idx="146">
                  <c:v>3.02463932865452E-273</c:v>
                </c:pt>
                <c:pt idx="147">
                  <c:v>1.03730050281423E-271</c:v>
                </c:pt>
                <c:pt idx="148">
                  <c:v>3.5220266444583899E-270</c:v>
                </c:pt>
                <c:pt idx="149">
                  <c:v>1.18396193826233E-268</c:v>
                </c:pt>
                <c:pt idx="150">
                  <c:v>3.9403962771654003E-267</c:v>
                </c:pt>
                <c:pt idx="151">
                  <c:v>1.29837191981562E-265</c:v>
                </c:pt>
                <c:pt idx="152">
                  <c:v>4.2356043315674801E-264</c:v>
                </c:pt>
                <c:pt idx="153">
                  <c:v>1.3680082244990299E-262</c:v>
                </c:pt>
                <c:pt idx="154">
                  <c:v>4.3744059959990003E-261</c:v>
                </c:pt>
                <c:pt idx="155">
                  <c:v>1.3848620783482E-259</c:v>
                </c:pt>
                <c:pt idx="156">
                  <c:v>4.3406124656212404E-258</c:v>
                </c:pt>
                <c:pt idx="157">
                  <c:v>1.3469533620777999E-256</c:v>
                </c:pt>
                <c:pt idx="158">
                  <c:v>4.13819697746523E-255</c:v>
                </c:pt>
                <c:pt idx="159">
                  <c:v>1.25871328184849E-253</c:v>
                </c:pt>
                <c:pt idx="160">
                  <c:v>3.7905264001207701E-252</c:v>
                </c:pt>
                <c:pt idx="161">
                  <c:v>1.1301323110718401E-250</c:v>
                </c:pt>
                <c:pt idx="162">
                  <c:v>3.33592373265098E-249</c:v>
                </c:pt>
                <c:pt idx="163">
                  <c:v>9.7489981835548602E-248</c:v>
                </c:pt>
                <c:pt idx="164">
                  <c:v>2.8207261261228502E-246</c:v>
                </c:pt>
                <c:pt idx="165">
                  <c:v>8.0801404139307394E-245</c:v>
                </c:pt>
                <c:pt idx="166">
                  <c:v>2.2915743360648101E-243</c:v>
                </c:pt>
                <c:pt idx="167">
                  <c:v>6.4343702393855799E-242</c:v>
                </c:pt>
                <c:pt idx="168">
                  <c:v>1.7886904955109301E-240</c:v>
                </c:pt>
                <c:pt idx="169">
                  <c:v>4.9229044533898199E-239</c:v>
                </c:pt>
                <c:pt idx="170">
                  <c:v>1.3414196673590901E-237</c:v>
                </c:pt>
                <c:pt idx="171">
                  <c:v>3.61880338078466E-236</c:v>
                </c:pt>
                <c:pt idx="172">
                  <c:v>9.6654562736049794E-235</c:v>
                </c:pt>
                <c:pt idx="173">
                  <c:v>2.5558583961544398E-233</c:v>
                </c:pt>
                <c:pt idx="174">
                  <c:v>6.6912656488142097E-232</c:v>
                </c:pt>
                <c:pt idx="175">
                  <c:v>1.7343502636185E-230</c:v>
                </c:pt>
                <c:pt idx="176">
                  <c:v>4.4506393607999603E-229</c:v>
                </c:pt>
                <c:pt idx="177">
                  <c:v>1.1307459825405101E-227</c:v>
                </c:pt>
                <c:pt idx="178">
                  <c:v>2.84423029232289E-226</c:v>
                </c:pt>
                <c:pt idx="179">
                  <c:v>7.0830697232284195E-225</c:v>
                </c:pt>
                <c:pt idx="180">
                  <c:v>1.7463662567762699E-223</c:v>
                </c:pt>
                <c:pt idx="181">
                  <c:v>4.2629103658272298E-222</c:v>
                </c:pt>
                <c:pt idx="182">
                  <c:v>1.0302298425921101E-220</c:v>
                </c:pt>
                <c:pt idx="183">
                  <c:v>2.4650123866725799E-219</c:v>
                </c:pt>
                <c:pt idx="184">
                  <c:v>5.8393047465645503E-218</c:v>
                </c:pt>
                <c:pt idx="185">
                  <c:v>1.36949430809324E-216</c:v>
                </c:pt>
                <c:pt idx="186">
                  <c:v>3.1799213396438099E-215</c:v>
                </c:pt>
                <c:pt idx="187">
                  <c:v>7.3102053683381704E-214</c:v>
                </c:pt>
                <c:pt idx="188">
                  <c:v>1.6637950729551001E-212</c:v>
                </c:pt>
                <c:pt idx="189">
                  <c:v>3.7491010398919702E-211</c:v>
                </c:pt>
                <c:pt idx="190">
                  <c:v>8.3639516059376801E-210</c:v>
                </c:pt>
                <c:pt idx="191">
                  <c:v>1.84736594236838E-208</c:v>
                </c:pt>
                <c:pt idx="192">
                  <c:v>4.0397213489917903E-207</c:v>
                </c:pt>
                <c:pt idx="193">
                  <c:v>8.7459490161084695E-206</c:v>
                </c:pt>
                <c:pt idx="194">
                  <c:v>1.8746471172760001E-204</c:v>
                </c:pt>
                <c:pt idx="195">
                  <c:v>3.9782234273199401E-203</c:v>
                </c:pt>
                <c:pt idx="196">
                  <c:v>8.3582598340024003E-202</c:v>
                </c:pt>
                <c:pt idx="197">
                  <c:v>1.73859978085165E-200</c:v>
                </c:pt>
                <c:pt idx="198">
                  <c:v>3.5804732077739899E-199</c:v>
                </c:pt>
                <c:pt idx="199">
                  <c:v>7.3002593843502194E-198</c:v>
                </c:pt>
                <c:pt idx="200">
                  <c:v>1.4736461348926E-196</c:v>
                </c:pt>
                <c:pt idx="201">
                  <c:v>2.9451348356121699E-195</c:v>
                </c:pt>
                <c:pt idx="202">
                  <c:v>5.8273917011253304E-194</c:v>
                </c:pt>
                <c:pt idx="203">
                  <c:v>1.1415640795285001E-192</c:v>
                </c:pt>
                <c:pt idx="204">
                  <c:v>2.2140296553578399E-191</c:v>
                </c:pt>
                <c:pt idx="205">
                  <c:v>4.2513183535666502E-190</c:v>
                </c:pt>
                <c:pt idx="206">
                  <c:v>8.0820377917053906E-189</c:v>
                </c:pt>
                <c:pt idx="207">
                  <c:v>1.5211609963528301E-187</c:v>
                </c:pt>
                <c:pt idx="208">
                  <c:v>2.83456578643241E-186</c:v>
                </c:pt>
                <c:pt idx="209">
                  <c:v>5.2294372437132201E-185</c:v>
                </c:pt>
                <c:pt idx="210">
                  <c:v>9.5516945420354694E-184</c:v>
                </c:pt>
                <c:pt idx="211">
                  <c:v>1.72728082017366E-182</c:v>
                </c:pt>
                <c:pt idx="212">
                  <c:v>3.0924488920421901E-181</c:v>
                </c:pt>
                <c:pt idx="213">
                  <c:v>5.48149681853876E-180</c:v>
                </c:pt>
                <c:pt idx="214">
                  <c:v>9.6195079309313399E-179</c:v>
                </c:pt>
                <c:pt idx="215">
                  <c:v>1.6713353651451499E-177</c:v>
                </c:pt>
                <c:pt idx="216">
                  <c:v>2.8749573338991602E-176</c:v>
                </c:pt>
                <c:pt idx="217">
                  <c:v>4.8961674242863799E-175</c:v>
                </c:pt>
                <c:pt idx="218">
                  <c:v>8.2554009583561795E-174</c:v>
                </c:pt>
                <c:pt idx="219">
                  <c:v>1.3780885933494899E-172</c:v>
                </c:pt>
                <c:pt idx="220">
                  <c:v>2.2775774787565101E-171</c:v>
                </c:pt>
                <c:pt idx="221">
                  <c:v>3.72671547414441E-170</c:v>
                </c:pt>
                <c:pt idx="222">
                  <c:v>6.0372111959658796E-169</c:v>
                </c:pt>
                <c:pt idx="223">
                  <c:v>9.6828578466077706E-168</c:v>
                </c:pt>
                <c:pt idx="224">
                  <c:v>1.5375448696970201E-166</c:v>
                </c:pt>
                <c:pt idx="225">
                  <c:v>2.4171805786401602E-165</c:v>
                </c:pt>
                <c:pt idx="226">
                  <c:v>3.7622482510908296E-164</c:v>
                </c:pt>
                <c:pt idx="227">
                  <c:v>5.7975280291585695E-163</c:v>
                </c:pt>
                <c:pt idx="228">
                  <c:v>8.8449487365403302E-162</c:v>
                </c:pt>
                <c:pt idx="229">
                  <c:v>1.33599501771343E-160</c:v>
                </c:pt>
                <c:pt idx="230">
                  <c:v>1.99788925918522E-159</c:v>
                </c:pt>
                <c:pt idx="231">
                  <c:v>2.9579786893855199E-158</c:v>
                </c:pt>
                <c:pt idx="232">
                  <c:v>4.33586473075424E-157</c:v>
                </c:pt>
                <c:pt idx="233">
                  <c:v>6.2923585829839501E-156</c:v>
                </c:pt>
                <c:pt idx="234">
                  <c:v>9.0408290645634894E-155</c:v>
                </c:pt>
                <c:pt idx="235">
                  <c:v>1.28605667408194E-153</c:v>
                </c:pt>
                <c:pt idx="236">
                  <c:v>1.8112108543217699E-152</c:v>
                </c:pt>
                <c:pt idx="237">
                  <c:v>2.5254278878482801E-151</c:v>
                </c:pt>
                <c:pt idx="238">
                  <c:v>3.4862456629361301E-150</c:v>
                </c:pt>
                <c:pt idx="239">
                  <c:v>4.7647273821841899E-149</c:v>
                </c:pt>
                <c:pt idx="240">
                  <c:v>6.4472599714497503E-148</c:v>
                </c:pt>
                <c:pt idx="241">
                  <c:v>8.6371281449233895E-147</c:v>
                </c:pt>
                <c:pt idx="242">
                  <c:v>1.14556727493231E-145</c:v>
                </c:pt>
                <c:pt idx="243">
                  <c:v>1.5042807213520099E-144</c:v>
                </c:pt>
                <c:pt idx="244">
                  <c:v>1.9556639750378001E-143</c:v>
                </c:pt>
                <c:pt idx="245">
                  <c:v>2.5171937052133999E-142</c:v>
                </c:pt>
                <c:pt idx="246">
                  <c:v>3.2077173522340999E-141</c:v>
                </c:pt>
                <c:pt idx="247">
                  <c:v>4.04699441546137E-140</c:v>
                </c:pt>
                <c:pt idx="248">
                  <c:v>5.05505833759237E-139</c:v>
                </c:pt>
                <c:pt idx="249">
                  <c:v>6.2513928816596704E-138</c:v>
                </c:pt>
                <c:pt idx="250">
                  <c:v>7.6539297364984597E-137</c:v>
                </c:pt>
                <c:pt idx="251">
                  <c:v>9.2778896635834407E-136</c:v>
                </c:pt>
                <c:pt idx="252">
                  <c:v>1.1134506956372899E-134</c:v>
                </c:pt>
                <c:pt idx="253">
                  <c:v>1.3229695050436401E-133</c:v>
                </c:pt>
                <c:pt idx="254">
                  <c:v>1.5562728160194902E-132</c:v>
                </c:pt>
                <c:pt idx="255">
                  <c:v>1.81250279356976E-131</c:v>
                </c:pt>
                <c:pt idx="256">
                  <c:v>2.08991533592882E-130</c:v>
                </c:pt>
                <c:pt idx="257">
                  <c:v>2.3858094601250901E-129</c:v>
                </c:pt>
                <c:pt idx="258">
                  <c:v>2.6964965869019E-128</c:v>
                </c:pt>
                <c:pt idx="259">
                  <c:v>3.0173177577355001E-127</c:v>
                </c:pt>
                <c:pt idx="260">
                  <c:v>3.34271444182758E-126</c:v>
                </c:pt>
                <c:pt idx="261">
                  <c:v>3.6663554052907702E-125</c:v>
                </c:pt>
                <c:pt idx="262">
                  <c:v>3.9813183097923303E-124</c:v>
                </c:pt>
                <c:pt idx="263">
                  <c:v>4.2803205646543602E-123</c:v>
                </c:pt>
                <c:pt idx="264">
                  <c:v>4.55598982415644E-122</c:v>
                </c:pt>
                <c:pt idx="265">
                  <c:v>4.8011607859534403E-121</c:v>
                </c:pt>
                <c:pt idx="266">
                  <c:v>5.0091819888660201E-120</c:v>
                </c:pt>
                <c:pt idx="267">
                  <c:v>5.1742144632909704E-119</c:v>
                </c:pt>
                <c:pt idx="268">
                  <c:v>5.2915036011345696E-118</c:v>
                </c:pt>
                <c:pt idx="269">
                  <c:v>5.3576066085739797E-117</c:v>
                </c:pt>
                <c:pt idx="270">
                  <c:v>5.3705603650712795E-116</c:v>
                </c:pt>
                <c:pt idx="271">
                  <c:v>5.3299782693263704E-115</c:v>
                </c:pt>
                <c:pt idx="272">
                  <c:v>5.2370694055230598E-114</c:v>
                </c:pt>
                <c:pt idx="273">
                  <c:v>5.0945787040079699E-113</c:v>
                </c:pt>
                <c:pt idx="274">
                  <c:v>4.9066522288463503E-112</c:v>
                </c:pt>
                <c:pt idx="275">
                  <c:v>4.6786368172934301E-111</c:v>
                </c:pt>
                <c:pt idx="276">
                  <c:v>4.4168275792999503E-110</c:v>
                </c:pt>
                <c:pt idx="277">
                  <c:v>4.1281798814208399E-109</c:v>
                </c:pt>
                <c:pt idx="278">
                  <c:v>3.8200041544159201E-108</c:v>
                </c:pt>
                <c:pt idx="279">
                  <c:v>3.4996620866649302E-107</c:v>
                </c:pt>
                <c:pt idx="280">
                  <c:v>3.1742815528541401E-106</c:v>
                </c:pt>
                <c:pt idx="281">
                  <c:v>2.8505051699269499E-105</c:v>
                </c:pt>
                <c:pt idx="282">
                  <c:v>2.53428396653865E-104</c:v>
                </c:pt>
                <c:pt idx="283">
                  <c:v>2.2307236625663301E-103</c:v>
                </c:pt>
                <c:pt idx="284">
                  <c:v>1.94398687057664E-102</c:v>
                </c:pt>
                <c:pt idx="285">
                  <c:v>1.6772505228692901E-101</c:v>
                </c:pt>
                <c:pt idx="286">
                  <c:v>1.4327143131621699E-100</c:v>
                </c:pt>
                <c:pt idx="287">
                  <c:v>1.2116531577459201E-99</c:v>
                </c:pt>
                <c:pt idx="288">
                  <c:v>1.01450476809695E-98</c:v>
                </c:pt>
                <c:pt idx="289">
                  <c:v>8.4098242852770299E-98</c:v>
                </c:pt>
                <c:pt idx="290">
                  <c:v>6.9020294201870804E-97</c:v>
                </c:pt>
                <c:pt idx="291">
                  <c:v>5.6082032628395502E-96</c:v>
                </c:pt>
                <c:pt idx="292">
                  <c:v>4.5115704195865603E-95</c:v>
                </c:pt>
                <c:pt idx="293">
                  <c:v>3.5932612210002299E-94</c:v>
                </c:pt>
                <c:pt idx="294">
                  <c:v>2.8333935151675602E-93</c:v>
                </c:pt>
                <c:pt idx="295">
                  <c:v>2.21198438022921E-92</c:v>
                </c:pt>
                <c:pt idx="296">
                  <c:v>1.7096777958171199E-91</c:v>
                </c:pt>
                <c:pt idx="297">
                  <c:v>1.3082885546926E-90</c:v>
                </c:pt>
                <c:pt idx="298">
                  <c:v>9.9117392379479494E-90</c:v>
                </c:pt>
                <c:pt idx="299">
                  <c:v>7.4345253897416104E-89</c:v>
                </c:pt>
                <c:pt idx="300">
                  <c:v>5.5209483622048401E-88</c:v>
                </c:pt>
                <c:pt idx="301">
                  <c:v>4.0591133265429997E-87</c:v>
                </c:pt>
                <c:pt idx="302">
                  <c:v>2.9546478246830501E-86</c:v>
                </c:pt>
                <c:pt idx="303">
                  <c:v>2.1293023083477899E-85</c:v>
                </c:pt>
                <c:pt idx="304">
                  <c:v>1.51923858480849E-84</c:v>
                </c:pt>
                <c:pt idx="305">
                  <c:v>1.07317783407666E-83</c:v>
                </c:pt>
                <c:pt idx="306">
                  <c:v>7.5054106865145197E-83</c:v>
                </c:pt>
                <c:pt idx="307">
                  <c:v>5.1967794247131799E-82</c:v>
                </c:pt>
                <c:pt idx="308">
                  <c:v>3.5624695540290702E-81</c:v>
                </c:pt>
                <c:pt idx="309">
                  <c:v>2.4178262829369802E-80</c:v>
                </c:pt>
                <c:pt idx="310">
                  <c:v>1.6246360367863899E-79</c:v>
                </c:pt>
                <c:pt idx="311">
                  <c:v>1.08079698746289E-78</c:v>
                </c:pt>
                <c:pt idx="312">
                  <c:v>7.1185120392938399E-78</c:v>
                </c:pt>
                <c:pt idx="313">
                  <c:v>4.64185294141236E-77</c:v>
                </c:pt>
                <c:pt idx="314">
                  <c:v>2.9967504981956201E-76</c:v>
                </c:pt>
                <c:pt idx="315">
                  <c:v>1.9154324916865501E-75</c:v>
                </c:pt>
                <c:pt idx="316">
                  <c:v>1.2121047949167701E-74</c:v>
                </c:pt>
                <c:pt idx="317">
                  <c:v>7.5939991384943007E-74</c:v>
                </c:pt>
                <c:pt idx="318">
                  <c:v>4.71040200313377E-73</c:v>
                </c:pt>
                <c:pt idx="319">
                  <c:v>2.8926937527630299E-72</c:v>
                </c:pt>
                <c:pt idx="320">
                  <c:v>1.75874954261136E-71</c:v>
                </c:pt>
                <c:pt idx="321">
                  <c:v>1.0586748413736E-70</c:v>
                </c:pt>
                <c:pt idx="322">
                  <c:v>6.3092573556608906E-70</c:v>
                </c:pt>
                <c:pt idx="323">
                  <c:v>3.7226392159786301E-69</c:v>
                </c:pt>
                <c:pt idx="324">
                  <c:v>2.17460663431872E-68</c:v>
                </c:pt>
                <c:pt idx="325">
                  <c:v>1.25767238288921E-67</c:v>
                </c:pt>
                <c:pt idx="326">
                  <c:v>7.2013081527825604E-67</c:v>
                </c:pt>
                <c:pt idx="327">
                  <c:v>4.0823696011073101E-66</c:v>
                </c:pt>
                <c:pt idx="328">
                  <c:v>2.2912385237195798E-65</c:v>
                </c:pt>
                <c:pt idx="329">
                  <c:v>1.2731668997728501E-64</c:v>
                </c:pt>
                <c:pt idx="330">
                  <c:v>7.0041821343791302E-64</c:v>
                </c:pt>
                <c:pt idx="331">
                  <c:v>3.8149300361827801E-63</c:v>
                </c:pt>
                <c:pt idx="332">
                  <c:v>2.0571823030463301E-62</c:v>
                </c:pt>
                <c:pt idx="333">
                  <c:v>1.09828749002606E-61</c:v>
                </c:pt>
                <c:pt idx="334">
                  <c:v>5.8051888065777699E-61</c:v>
                </c:pt>
                <c:pt idx="335">
                  <c:v>3.0379016988154602E-60</c:v>
                </c:pt>
                <c:pt idx="336">
                  <c:v>1.57393987978949E-59</c:v>
                </c:pt>
                <c:pt idx="337">
                  <c:v>8.07345850322712E-59</c:v>
                </c:pt>
                <c:pt idx="338">
                  <c:v>4.1000405358669601E-58</c:v>
                </c:pt>
                <c:pt idx="339">
                  <c:v>2.06145442960142E-57</c:v>
                </c:pt>
                <c:pt idx="340">
                  <c:v>1.0261630728000999E-56</c:v>
                </c:pt>
                <c:pt idx="341">
                  <c:v>5.0572693044160902E-56</c:v>
                </c:pt>
                <c:pt idx="342">
                  <c:v>2.4675890515855298E-55</c:v>
                </c:pt>
                <c:pt idx="343">
                  <c:v>1.19202851278849E-54</c:v>
                </c:pt>
                <c:pt idx="344">
                  <c:v>5.7010848909860995E-54</c:v>
                </c:pt>
                <c:pt idx="345">
                  <c:v>2.69951302460986E-53</c:v>
                </c:pt>
                <c:pt idx="346">
                  <c:v>1.26552404661452E-52</c:v>
                </c:pt>
                <c:pt idx="347">
                  <c:v>5.87370906632275E-52</c:v>
                </c:pt>
                <c:pt idx="348">
                  <c:v>2.6990536444088401E-51</c:v>
                </c:pt>
                <c:pt idx="349">
                  <c:v>1.2279131672362301E-50</c:v>
                </c:pt>
                <c:pt idx="350">
                  <c:v>5.5307095498862501E-50</c:v>
                </c:pt>
                <c:pt idx="351">
                  <c:v>2.46632952589902E-49</c:v>
                </c:pt>
                <c:pt idx="352">
                  <c:v>1.0888759553358001E-48</c:v>
                </c:pt>
                <c:pt idx="353">
                  <c:v>4.7595157530559502E-48</c:v>
                </c:pt>
                <c:pt idx="354">
                  <c:v>2.0597010224239499E-47</c:v>
                </c:pt>
                <c:pt idx="355">
                  <c:v>8.82475497465948E-47</c:v>
                </c:pt>
                <c:pt idx="356">
                  <c:v>3.7433305799124403E-46</c:v>
                </c:pt>
                <c:pt idx="357">
                  <c:v>1.5720659586169899E-45</c:v>
                </c:pt>
                <c:pt idx="358">
                  <c:v>6.5364267753654198E-45</c:v>
                </c:pt>
                <c:pt idx="359">
                  <c:v>2.6907112356618E-44</c:v>
                </c:pt>
                <c:pt idx="360">
                  <c:v>1.09660655939664E-43</c:v>
                </c:pt>
                <c:pt idx="361">
                  <c:v>4.4247795833473898E-43</c:v>
                </c:pt>
                <c:pt idx="362">
                  <c:v>1.76762241026574E-42</c:v>
                </c:pt>
                <c:pt idx="363">
                  <c:v>6.9910822497547905E-42</c:v>
                </c:pt>
                <c:pt idx="364">
                  <c:v>2.7375141923738699E-41</c:v>
                </c:pt>
                <c:pt idx="365">
                  <c:v>1.06126881392237E-40</c:v>
                </c:pt>
                <c:pt idx="366">
                  <c:v>4.0733476775555803E-40</c:v>
                </c:pt>
                <c:pt idx="367">
                  <c:v>1.5478704663065301E-39</c:v>
                </c:pt>
                <c:pt idx="368">
                  <c:v>5.8233755997753801E-39</c:v>
                </c:pt>
                <c:pt idx="369">
                  <c:v>2.1690624002748499E-38</c:v>
                </c:pt>
                <c:pt idx="370">
                  <c:v>7.9988277570591696E-38</c:v>
                </c:pt>
                <c:pt idx="371">
                  <c:v>2.92036879388698E-37</c:v>
                </c:pt>
                <c:pt idx="372">
                  <c:v>1.0556163502520599E-36</c:v>
                </c:pt>
                <c:pt idx="373">
                  <c:v>3.7777357211734701E-36</c:v>
                </c:pt>
                <c:pt idx="374">
                  <c:v>1.33848679926272E-35</c:v>
                </c:pt>
                <c:pt idx="375">
                  <c:v>4.6951953580048402E-35</c:v>
                </c:pt>
                <c:pt idx="376">
                  <c:v>1.63061073484977E-34</c:v>
                </c:pt>
                <c:pt idx="377">
                  <c:v>5.6066569263388197E-34</c:v>
                </c:pt>
                <c:pt idx="378">
                  <c:v>1.9085991346484301E-33</c:v>
                </c:pt>
                <c:pt idx="379">
                  <c:v>6.43254033467502E-33</c:v>
                </c:pt>
                <c:pt idx="380">
                  <c:v>2.1463837356759401E-32</c:v>
                </c:pt>
                <c:pt idx="381">
                  <c:v>7.0907026684707902E-32</c:v>
                </c:pt>
                <c:pt idx="382">
                  <c:v>2.31914677726983E-31</c:v>
                </c:pt>
                <c:pt idx="383">
                  <c:v>7.5097287725408301E-31</c:v>
                </c:pt>
                <c:pt idx="384">
                  <c:v>2.4075611318532599E-30</c:v>
                </c:pt>
                <c:pt idx="385">
                  <c:v>7.6416554116314997E-30</c:v>
                </c:pt>
                <c:pt idx="386">
                  <c:v>2.40134540002226E-29</c:v>
                </c:pt>
                <c:pt idx="387">
                  <c:v>7.47100227592614E-29</c:v>
                </c:pt>
                <c:pt idx="388">
                  <c:v>2.3012307088635901E-28</c:v>
                </c:pt>
                <c:pt idx="389">
                  <c:v>7.01775994270849E-28</c:v>
                </c:pt>
                <c:pt idx="390">
                  <c:v>2.1188192535233601E-27</c:v>
                </c:pt>
                <c:pt idx="391">
                  <c:v>6.3335378218724602E-27</c:v>
                </c:pt>
                <c:pt idx="392">
                  <c:v>1.87437240235396E-26</c:v>
                </c:pt>
                <c:pt idx="393">
                  <c:v>5.4918978318534202E-26</c:v>
                </c:pt>
                <c:pt idx="394">
                  <c:v>1.59311113271111E-25</c:v>
                </c:pt>
                <c:pt idx="395">
                  <c:v>4.5753755905499495E-25</c:v>
                </c:pt>
                <c:pt idx="396">
                  <c:v>1.30096161993204E-24</c:v>
                </c:pt>
                <c:pt idx="397">
                  <c:v>3.66234516857805E-24</c:v>
                </c:pt>
                <c:pt idx="398">
                  <c:v>1.0207305594368501E-23</c:v>
                </c:pt>
                <c:pt idx="399">
                  <c:v>2.81656654429332E-23</c:v>
                </c:pt>
                <c:pt idx="400">
                  <c:v>7.6945986267530295E-23</c:v>
                </c:pt>
                <c:pt idx="401">
                  <c:v>2.08117682021519E-22</c:v>
                </c:pt>
                <c:pt idx="402">
                  <c:v>5.5730000227539304E-22</c:v>
                </c:pt>
                <c:pt idx="403">
                  <c:v>1.4774954927128399E-21</c:v>
                </c:pt>
                <c:pt idx="404">
                  <c:v>3.8781119317693097E-21</c:v>
                </c:pt>
                <c:pt idx="405">
                  <c:v>1.00779353943575E-20</c:v>
                </c:pt>
                <c:pt idx="406">
                  <c:v>2.5928647011150199E-20</c:v>
                </c:pt>
                <c:pt idx="407">
                  <c:v>6.6045798607762104E-20</c:v>
                </c:pt>
                <c:pt idx="408">
                  <c:v>1.6655880323891E-19</c:v>
                </c:pt>
                <c:pt idx="409">
                  <c:v>4.15859897913789E-19</c:v>
                </c:pt>
                <c:pt idx="410">
                  <c:v>1.0279773571724401E-18</c:v>
                </c:pt>
                <c:pt idx="411">
                  <c:v>2.51580577696485E-18</c:v>
                </c:pt>
                <c:pt idx="412">
                  <c:v>6.0957581295950102E-18</c:v>
                </c:pt>
                <c:pt idx="413">
                  <c:v>1.4622963575082701E-17</c:v>
                </c:pt>
                <c:pt idx="414">
                  <c:v>3.4729627485841498E-17</c:v>
                </c:pt>
                <c:pt idx="415">
                  <c:v>8.1662356317116199E-17</c:v>
                </c:pt>
                <c:pt idx="416">
                  <c:v>1.9010815379175599E-16</c:v>
                </c:pt>
                <c:pt idx="417">
                  <c:v>4.3816394355311899E-16</c:v>
                </c:pt>
                <c:pt idx="418">
                  <c:v>9.9983787485462702E-16</c:v>
                </c:pt>
                <c:pt idx="419">
                  <c:v>2.2588094031652999E-15</c:v>
                </c:pt>
                <c:pt idx="420">
                  <c:v>5.0522710835611896E-15</c:v>
                </c:pt>
                <c:pt idx="421">
                  <c:v>1.1187956214404899E-14</c:v>
                </c:pt>
                <c:pt idx="422">
                  <c:v>2.4528552857078999E-14</c:v>
                </c:pt>
                <c:pt idx="423">
                  <c:v>5.3241483722775699E-14</c:v>
                </c:pt>
                <c:pt idx="424">
                  <c:v>1.14415649018535E-13</c:v>
                </c:pt>
                <c:pt idx="425">
                  <c:v>2.4343205330399799E-13</c:v>
                </c:pt>
                <c:pt idx="426">
                  <c:v>5.1277536368194498E-13</c:v>
                </c:pt>
                <c:pt idx="427">
                  <c:v>1.0693837871588401E-12</c:v>
                </c:pt>
                <c:pt idx="428">
                  <c:v>2.2079899631466902E-12</c:v>
                </c:pt>
                <c:pt idx="429">
                  <c:v>4.51354367722473E-12</c:v>
                </c:pt>
                <c:pt idx="430">
                  <c:v>9.1347204084029897E-12</c:v>
                </c:pt>
                <c:pt idx="431">
                  <c:v>1.8303322170231501E-11</c:v>
                </c:pt>
                <c:pt idx="432">
                  <c:v>3.6309615018065999E-11</c:v>
                </c:pt>
                <c:pt idx="433">
                  <c:v>7.1313281240247602E-11</c:v>
                </c:pt>
                <c:pt idx="434">
                  <c:v>1.3866799941708099E-10</c:v>
                </c:pt>
                <c:pt idx="435">
                  <c:v>2.6695566147732703E-10</c:v>
                </c:pt>
                <c:pt idx="436">
                  <c:v>5.0881402816645996E-10</c:v>
                </c:pt>
                <c:pt idx="437">
                  <c:v>9.6014333703485999E-10</c:v>
                </c:pt>
                <c:pt idx="438">
                  <c:v>1.7937839079707599E-9</c:v>
                </c:pt>
                <c:pt idx="439">
                  <c:v>3.3178842435594401E-9</c:v>
                </c:pt>
                <c:pt idx="440">
                  <c:v>6.07588284984517E-9</c:v>
                </c:pt>
                <c:pt idx="441">
                  <c:v>1.10157636247213E-8</c:v>
                </c:pt>
                <c:pt idx="442">
                  <c:v>1.9773196406313401E-8</c:v>
                </c:pt>
                <c:pt idx="443">
                  <c:v>3.5139550948324599E-8</c:v>
                </c:pt>
                <c:pt idx="444">
                  <c:v>6.1826205001866096E-8</c:v>
                </c:pt>
                <c:pt idx="445">
                  <c:v>1.07697600425788E-7</c:v>
                </c:pt>
                <c:pt idx="446">
                  <c:v>1.85736184456131E-7</c:v>
                </c:pt>
                <c:pt idx="447">
                  <c:v>3.1713492167260498E-7</c:v>
                </c:pt>
                <c:pt idx="448">
                  <c:v>5.3610353447143604E-7</c:v>
                </c:pt>
                <c:pt idx="449">
                  <c:v>8.9724351624107802E-7</c:v>
                </c:pt>
                <c:pt idx="450">
                  <c:v>1.4867195147387601E-6</c:v>
                </c:pt>
                <c:pt idx="451">
                  <c:v>2.4389607459005299E-6</c:v>
                </c:pt>
                <c:pt idx="452">
                  <c:v>3.9612990910434798E-6</c:v>
                </c:pt>
                <c:pt idx="453">
                  <c:v>6.3698251788850699E-6</c:v>
                </c:pt>
                <c:pt idx="454">
                  <c:v>1.01408520655147E-5</c:v>
                </c:pt>
                <c:pt idx="455">
                  <c:v>1.59837411069487E-5</c:v>
                </c:pt>
                <c:pt idx="456">
                  <c:v>2.4942471290119401E-5</c:v>
                </c:pt>
                <c:pt idx="457">
                  <c:v>3.8535196742186503E-5</c:v>
                </c:pt>
                <c:pt idx="458">
                  <c:v>5.8943067756713097E-5</c:v>
                </c:pt>
                <c:pt idx="459">
                  <c:v>8.9261657177389206E-5</c:v>
                </c:pt>
                <c:pt idx="460">
                  <c:v>1.3383022576525999E-4</c:v>
                </c:pt>
                <c:pt idx="461">
                  <c:v>1.9865547139331501E-4</c:v>
                </c:pt>
                <c:pt idx="462">
                  <c:v>2.9194692579223699E-4</c:v>
                </c:pt>
                <c:pt idx="463">
                  <c:v>4.2478027055185201E-4</c:v>
                </c:pt>
                <c:pt idx="464">
                  <c:v>6.1190193011531396E-4</c:v>
                </c:pt>
                <c:pt idx="465">
                  <c:v>8.7268269504789798E-4</c:v>
                </c:pt>
                <c:pt idx="466">
                  <c:v>1.2322191684759501E-3</c:v>
                </c:pt>
                <c:pt idx="467">
                  <c:v>1.72256893905766E-3</c:v>
                </c:pt>
                <c:pt idx="468">
                  <c:v>2.3840882014701799E-3</c:v>
                </c:pt>
                <c:pt idx="469">
                  <c:v>3.2668190562070102E-3</c:v>
                </c:pt>
                <c:pt idx="470">
                  <c:v>4.43184841194731E-3</c:v>
                </c:pt>
                <c:pt idx="471">
                  <c:v>5.9525324197879396E-3</c:v>
                </c:pt>
                <c:pt idx="472">
                  <c:v>7.9154515829954804E-3</c:v>
                </c:pt>
                <c:pt idx="473">
                  <c:v>1.04209348144423E-2</c:v>
                </c:pt>
                <c:pt idx="474">
                  <c:v>1.35829692337103E-2</c:v>
                </c:pt>
                <c:pt idx="475">
                  <c:v>1.75283004935992E-2</c:v>
                </c:pt>
                <c:pt idx="476">
                  <c:v>2.2394530294880501E-2</c:v>
                </c:pt>
                <c:pt idx="477">
                  <c:v>2.8327037741646799E-2</c:v>
                </c:pt>
                <c:pt idx="478">
                  <c:v>3.5474592846286103E-2</c:v>
                </c:pt>
                <c:pt idx="479">
                  <c:v>4.3983595980491799E-2</c:v>
                </c:pt>
                <c:pt idx="480">
                  <c:v>5.3990966513263697E-2</c:v>
                </c:pt>
                <c:pt idx="481">
                  <c:v>6.5615814774763803E-2</c:v>
                </c:pt>
                <c:pt idx="482">
                  <c:v>7.8950158300993598E-2</c:v>
                </c:pt>
                <c:pt idx="483">
                  <c:v>9.4049077376998802E-2</c:v>
                </c:pt>
                <c:pt idx="484">
                  <c:v>0.11092083467958</c:v>
                </c:pt>
                <c:pt idx="485">
                  <c:v>0.129517595666028</c:v>
                </c:pt>
                <c:pt idx="486">
                  <c:v>0.14972746563589201</c:v>
                </c:pt>
                <c:pt idx="487">
                  <c:v>0.17136859204796301</c:v>
                </c:pt>
                <c:pt idx="488">
                  <c:v>0.19418605498337599</c:v>
                </c:pt>
                <c:pt idx="489">
                  <c:v>0.217852177032718</c:v>
                </c:pt>
                <c:pt idx="490">
                  <c:v>0.24197072451931301</c:v>
                </c:pt>
                <c:pt idx="491">
                  <c:v>0.26608524989892202</c:v>
                </c:pt>
                <c:pt idx="492">
                  <c:v>0.28969155276164499</c:v>
                </c:pt>
                <c:pt idx="493">
                  <c:v>0.31225393336691498</c:v>
                </c:pt>
                <c:pt idx="494">
                  <c:v>0.33322460289194</c:v>
                </c:pt>
                <c:pt idx="495">
                  <c:v>0.35206532676442298</c:v>
                </c:pt>
                <c:pt idx="496">
                  <c:v>0.36827014030342597</c:v>
                </c:pt>
                <c:pt idx="497">
                  <c:v>0.38138781546060402</c:v>
                </c:pt>
                <c:pt idx="498">
                  <c:v>0.391042693975511</c:v>
                </c:pt>
                <c:pt idx="499">
                  <c:v>0.39695254747704001</c:v>
                </c:pt>
                <c:pt idx="500">
                  <c:v>0.39894228040143298</c:v>
                </c:pt>
                <c:pt idx="501">
                  <c:v>0.396952547476984</c:v>
                </c:pt>
                <c:pt idx="502">
                  <c:v>0.39104269397540098</c:v>
                </c:pt>
                <c:pt idx="503">
                  <c:v>0.38138781546044398</c:v>
                </c:pt>
                <c:pt idx="504">
                  <c:v>0.36827014030321997</c:v>
                </c:pt>
                <c:pt idx="505">
                  <c:v>0.35206532676417601</c:v>
                </c:pt>
                <c:pt idx="506">
                  <c:v>0.33322460289166</c:v>
                </c:pt>
                <c:pt idx="507">
                  <c:v>0.312253933366609</c:v>
                </c:pt>
                <c:pt idx="508">
                  <c:v>0.28969155276132003</c:v>
                </c:pt>
                <c:pt idx="509">
                  <c:v>0.26608524989858701</c:v>
                </c:pt>
                <c:pt idx="510">
                  <c:v>0.241970724518974</c:v>
                </c:pt>
                <c:pt idx="511">
                  <c:v>0.21785217703238299</c:v>
                </c:pt>
                <c:pt idx="512">
                  <c:v>0.19418605498305</c:v>
                </c:pt>
                <c:pt idx="513">
                  <c:v>0.17136859204765101</c:v>
                </c:pt>
                <c:pt idx="514">
                  <c:v>0.14972746563559799</c:v>
                </c:pt>
                <c:pt idx="515">
                  <c:v>0.12951759566575599</c:v>
                </c:pt>
                <c:pt idx="516">
                  <c:v>0.110920834679331</c:v>
                </c:pt>
                <c:pt idx="517">
                  <c:v>9.4049077376774995E-2</c:v>
                </c:pt>
                <c:pt idx="518">
                  <c:v>7.8950158300794701E-2</c:v>
                </c:pt>
                <c:pt idx="519">
                  <c:v>6.5615814774589304E-2</c:v>
                </c:pt>
                <c:pt idx="520">
                  <c:v>5.3990966513112498E-2</c:v>
                </c:pt>
                <c:pt idx="521">
                  <c:v>4.39835959803625E-2</c:v>
                </c:pt>
                <c:pt idx="522">
                  <c:v>3.5474592846176801E-2</c:v>
                </c:pt>
                <c:pt idx="523">
                  <c:v>2.8327037741555601E-2</c:v>
                </c:pt>
                <c:pt idx="524">
                  <c:v>2.2394530294805301E-2</c:v>
                </c:pt>
                <c:pt idx="525">
                  <c:v>1.7528300493537902E-2</c:v>
                </c:pt>
                <c:pt idx="526">
                  <c:v>1.35829692336609E-2</c:v>
                </c:pt>
                <c:pt idx="527">
                  <c:v>1.0420934814402901E-2</c:v>
                </c:pt>
                <c:pt idx="528">
                  <c:v>7.9154515829622293E-3</c:v>
                </c:pt>
                <c:pt idx="529">
                  <c:v>5.9525324197620402E-3</c:v>
                </c:pt>
                <c:pt idx="530">
                  <c:v>4.4318484119273702E-3</c:v>
                </c:pt>
                <c:pt idx="531">
                  <c:v>3.2668190561918201E-3</c:v>
                </c:pt>
                <c:pt idx="532">
                  <c:v>2.3840882014587398E-3</c:v>
                </c:pt>
                <c:pt idx="533">
                  <c:v>1.72256893904913E-3</c:v>
                </c:pt>
                <c:pt idx="534">
                  <c:v>1.23221916846967E-3</c:v>
                </c:pt>
                <c:pt idx="535">
                  <c:v>8.7268269504331701E-4</c:v>
                </c:pt>
                <c:pt idx="536">
                  <c:v>6.1190193011200996E-4</c:v>
                </c:pt>
                <c:pt idx="537">
                  <c:v>4.2478027054949398E-4</c:v>
                </c:pt>
                <c:pt idx="538">
                  <c:v>2.9194692579057301E-4</c:v>
                </c:pt>
                <c:pt idx="539">
                  <c:v>1.9865547139215299E-4</c:v>
                </c:pt>
                <c:pt idx="540">
                  <c:v>1.33830225764457E-4</c:v>
                </c:pt>
                <c:pt idx="541">
                  <c:v>8.9261657176840098E-5</c:v>
                </c:pt>
                <c:pt idx="542">
                  <c:v>5.8943067756341798E-5</c:v>
                </c:pt>
                <c:pt idx="543">
                  <c:v>3.8535196741954599E-5</c:v>
                </c:pt>
                <c:pt idx="544">
                  <c:v>2.49424712899658E-5</c:v>
                </c:pt>
                <c:pt idx="545">
                  <c:v>1.59837411068479E-5</c:v>
                </c:pt>
                <c:pt idx="546">
                  <c:v>1.0140852065449401E-5</c:v>
                </c:pt>
                <c:pt idx="547">
                  <c:v>6.36982517884314E-6</c:v>
                </c:pt>
                <c:pt idx="548">
                  <c:v>3.9612990910168601E-6</c:v>
                </c:pt>
                <c:pt idx="549">
                  <c:v>2.4389607458838002E-6</c:v>
                </c:pt>
                <c:pt idx="550">
                  <c:v>1.48671951472835E-6</c:v>
                </c:pt>
                <c:pt idx="551">
                  <c:v>8.9724351623467403E-7</c:v>
                </c:pt>
                <c:pt idx="552">
                  <c:v>5.36103534467531E-7</c:v>
                </c:pt>
                <c:pt idx="553">
                  <c:v>3.1713492167025298E-7</c:v>
                </c:pt>
                <c:pt idx="554">
                  <c:v>1.8573618445472701E-7</c:v>
                </c:pt>
                <c:pt idx="555">
                  <c:v>1.07697600424959E-7</c:v>
                </c:pt>
                <c:pt idx="556">
                  <c:v>6.1826205001381501E-8</c:v>
                </c:pt>
                <c:pt idx="557">
                  <c:v>3.5139550948044099E-8</c:v>
                </c:pt>
                <c:pt idx="558">
                  <c:v>1.9773196406152901E-8</c:v>
                </c:pt>
                <c:pt idx="559">
                  <c:v>1.10157636246303E-8</c:v>
                </c:pt>
                <c:pt idx="560">
                  <c:v>6.0758828497940998E-9</c:v>
                </c:pt>
                <c:pt idx="561">
                  <c:v>3.3178842435311099E-9</c:v>
                </c:pt>
                <c:pt idx="562">
                  <c:v>1.79378390795518E-9</c:v>
                </c:pt>
                <c:pt idx="563">
                  <c:v>9.6014333702639504E-10</c:v>
                </c:pt>
                <c:pt idx="564">
                  <c:v>5.0881402816190096E-10</c:v>
                </c:pt>
                <c:pt idx="565">
                  <c:v>2.6695566147489698E-10</c:v>
                </c:pt>
                <c:pt idx="566">
                  <c:v>1.3866799941579899E-10</c:v>
                </c:pt>
                <c:pt idx="567">
                  <c:v>7.1313281239578503E-11</c:v>
                </c:pt>
                <c:pt idx="568">
                  <c:v>3.6309615017720399E-11</c:v>
                </c:pt>
                <c:pt idx="569">
                  <c:v>1.8303322170054801E-11</c:v>
                </c:pt>
                <c:pt idx="570">
                  <c:v>9.1347204083134199E-12</c:v>
                </c:pt>
                <c:pt idx="571">
                  <c:v>4.5135436771798797E-12</c:v>
                </c:pt>
                <c:pt idx="572">
                  <c:v>2.2079899631244201E-12</c:v>
                </c:pt>
                <c:pt idx="573">
                  <c:v>1.0693837871479199E-12</c:v>
                </c:pt>
                <c:pt idx="574">
                  <c:v>5.1277536367663303E-13</c:v>
                </c:pt>
                <c:pt idx="575">
                  <c:v>2.4343205330144002E-13</c:v>
                </c:pt>
                <c:pt idx="576">
                  <c:v>1.1441564901731801E-13</c:v>
                </c:pt>
                <c:pt idx="577">
                  <c:v>5.3241483722201503E-14</c:v>
                </c:pt>
                <c:pt idx="578">
                  <c:v>2.4528552856811199E-14</c:v>
                </c:pt>
                <c:pt idx="579">
                  <c:v>1.11879562142812E-14</c:v>
                </c:pt>
                <c:pt idx="580">
                  <c:v>5.0522710835045897E-15</c:v>
                </c:pt>
                <c:pt idx="581">
                  <c:v>2.2588094031396501E-15</c:v>
                </c:pt>
                <c:pt idx="582">
                  <c:v>9.9983787484315402E-16</c:v>
                </c:pt>
                <c:pt idx="583">
                  <c:v>4.3816394354802502E-16</c:v>
                </c:pt>
                <c:pt idx="584">
                  <c:v>1.9010815378951999E-16</c:v>
                </c:pt>
                <c:pt idx="585">
                  <c:v>8.1662356316144902E-17</c:v>
                </c:pt>
                <c:pt idx="586">
                  <c:v>3.47296274854227E-17</c:v>
                </c:pt>
                <c:pt idx="587">
                  <c:v>1.4622963574904699E-17</c:v>
                </c:pt>
                <c:pt idx="588">
                  <c:v>6.0957581295197102E-18</c:v>
                </c:pt>
                <c:pt idx="589">
                  <c:v>2.5158057769335101E-18</c:v>
                </c:pt>
                <c:pt idx="590">
                  <c:v>1.0279773571594999E-18</c:v>
                </c:pt>
                <c:pt idx="591">
                  <c:v>4.1585989790848499E-19</c:v>
                </c:pt>
                <c:pt idx="592">
                  <c:v>1.6655880323676601E-19</c:v>
                </c:pt>
                <c:pt idx="593">
                  <c:v>6.6045798606901899E-20</c:v>
                </c:pt>
                <c:pt idx="594">
                  <c:v>2.5928647010808999E-20</c:v>
                </c:pt>
                <c:pt idx="595">
                  <c:v>1.0077935394223499E-20</c:v>
                </c:pt>
                <c:pt idx="596">
                  <c:v>3.8781119317171501E-21</c:v>
                </c:pt>
                <c:pt idx="597">
                  <c:v>1.4774954926927899E-21</c:v>
                </c:pt>
                <c:pt idx="598">
                  <c:v>5.5730000226774603E-22</c:v>
                </c:pt>
                <c:pt idx="599">
                  <c:v>2.08117682018431E-22</c:v>
                </c:pt>
                <c:pt idx="600">
                  <c:v>7.6945986266374995E-23</c:v>
                </c:pt>
                <c:pt idx="601">
                  <c:v>2.8165665442506302E-23</c:v>
                </c:pt>
                <c:pt idx="602">
                  <c:v>1.0207305594212399E-23</c:v>
                </c:pt>
                <c:pt idx="603">
                  <c:v>3.6623451685214801E-24</c:v>
                </c:pt>
                <c:pt idx="604">
                  <c:v>1.30096161991176E-24</c:v>
                </c:pt>
                <c:pt idx="605">
                  <c:v>4.5753755904777503E-25</c:v>
                </c:pt>
                <c:pt idx="606">
                  <c:v>1.5931111326857701E-25</c:v>
                </c:pt>
                <c:pt idx="607">
                  <c:v>5.4918978317653098E-26</c:v>
                </c:pt>
                <c:pt idx="608">
                  <c:v>1.8743724023236101E-26</c:v>
                </c:pt>
                <c:pt idx="609">
                  <c:v>6.3335378217689501E-27</c:v>
                </c:pt>
                <c:pt idx="610">
                  <c:v>2.1188192534883701E-27</c:v>
                </c:pt>
                <c:pt idx="611">
                  <c:v>7.0177599425915603E-28</c:v>
                </c:pt>
                <c:pt idx="612">
                  <c:v>2.3012307088249399E-28</c:v>
                </c:pt>
                <c:pt idx="613">
                  <c:v>7.4710022758079904E-29</c:v>
                </c:pt>
                <c:pt idx="614">
                  <c:v>2.40134539998393E-29</c:v>
                </c:pt>
                <c:pt idx="615">
                  <c:v>7.6416554115084502E-30</c:v>
                </c:pt>
                <c:pt idx="616">
                  <c:v>2.4075611318141599E-30</c:v>
                </c:pt>
                <c:pt idx="617">
                  <c:v>7.5097287724179003E-31</c:v>
                </c:pt>
                <c:pt idx="618">
                  <c:v>2.3191467772315001E-31</c:v>
                </c:pt>
                <c:pt idx="619">
                  <c:v>7.0907026683526903E-32</c:v>
                </c:pt>
                <c:pt idx="620">
                  <c:v>2.1463837356398799E-32</c:v>
                </c:pt>
                <c:pt idx="621">
                  <c:v>6.4325403345660403E-33</c:v>
                </c:pt>
                <c:pt idx="622">
                  <c:v>1.9085991346158499E-33</c:v>
                </c:pt>
                <c:pt idx="623">
                  <c:v>5.6066569262422503E-34</c:v>
                </c:pt>
                <c:pt idx="624">
                  <c:v>1.6306107348214799E-34</c:v>
                </c:pt>
                <c:pt idx="625">
                  <c:v>4.69519535792244E-35</c:v>
                </c:pt>
                <c:pt idx="626">
                  <c:v>1.3384867992390901E-35</c:v>
                </c:pt>
                <c:pt idx="627">
                  <c:v>3.7777357211063102E-36</c:v>
                </c:pt>
                <c:pt idx="628">
                  <c:v>1.0556163502331399E-36</c:v>
                </c:pt>
                <c:pt idx="629">
                  <c:v>2.9203687938342802E-37</c:v>
                </c:pt>
                <c:pt idx="630">
                  <c:v>7.9988277569135603E-38</c:v>
                </c:pt>
                <c:pt idx="631">
                  <c:v>2.16906240023508E-38</c:v>
                </c:pt>
                <c:pt idx="632">
                  <c:v>5.8233755996677099E-39</c:v>
                </c:pt>
                <c:pt idx="633">
                  <c:v>1.5478704662777102E-39</c:v>
                </c:pt>
                <c:pt idx="634">
                  <c:v>4.0733476774791698E-40</c:v>
                </c:pt>
                <c:pt idx="635">
                  <c:v>1.06126881390231E-40</c:v>
                </c:pt>
                <c:pt idx="636">
                  <c:v>2.7375141923218301E-41</c:v>
                </c:pt>
                <c:pt idx="637">
                  <c:v>6.9910822496206598E-42</c:v>
                </c:pt>
                <c:pt idx="638">
                  <c:v>1.76762241023158E-42</c:v>
                </c:pt>
                <c:pt idx="639">
                  <c:v>4.4247795832613103E-43</c:v>
                </c:pt>
                <c:pt idx="640">
                  <c:v>1.09660655937515E-43</c:v>
                </c:pt>
                <c:pt idx="641">
                  <c:v>2.6907112356086898E-44</c:v>
                </c:pt>
                <c:pt idx="642">
                  <c:v>6.5364267752354695E-45</c:v>
                </c:pt>
                <c:pt idx="643">
                  <c:v>1.5720659585855201E-45</c:v>
                </c:pt>
                <c:pt idx="644">
                  <c:v>3.7433305798369598E-46</c:v>
                </c:pt>
                <c:pt idx="645">
                  <c:v>8.8247549744803991E-47</c:v>
                </c:pt>
                <c:pt idx="646">
                  <c:v>2.05970102238186E-47</c:v>
                </c:pt>
                <c:pt idx="647">
                  <c:v>4.7595157529580198E-48</c:v>
                </c:pt>
                <c:pt idx="648">
                  <c:v>1.08887595531324E-48</c:v>
                </c:pt>
                <c:pt idx="649">
                  <c:v>2.4663295258475798E-49</c:v>
                </c:pt>
                <c:pt idx="650">
                  <c:v>5.5307095497700803E-50</c:v>
                </c:pt>
                <c:pt idx="651">
                  <c:v>1.2279131672102901E-50</c:v>
                </c:pt>
                <c:pt idx="652">
                  <c:v>2.6990536443517598E-51</c:v>
                </c:pt>
                <c:pt idx="653">
                  <c:v>5.8737090661969597E-52</c:v>
                </c:pt>
                <c:pt idx="654">
                  <c:v>1.2655240465872399E-52</c:v>
                </c:pt>
                <c:pt idx="655">
                  <c:v>2.6995130245513199E-53</c:v>
                </c:pt>
                <c:pt idx="656">
                  <c:v>5.7010848908615803E-54</c:v>
                </c:pt>
                <c:pt idx="657">
                  <c:v>1.19202851276229E-54</c:v>
                </c:pt>
                <c:pt idx="658">
                  <c:v>2.4675890515309299E-55</c:v>
                </c:pt>
                <c:pt idx="659">
                  <c:v>5.0572693043035897E-56</c:v>
                </c:pt>
                <c:pt idx="660">
                  <c:v>1.0261630727771501E-56</c:v>
                </c:pt>
                <c:pt idx="661">
                  <c:v>2.0614544295549599E-57</c:v>
                </c:pt>
                <c:pt idx="662">
                  <c:v>4.1000405357737298E-58</c:v>
                </c:pt>
                <c:pt idx="663">
                  <c:v>8.0734585030428104E-59</c:v>
                </c:pt>
                <c:pt idx="664">
                  <c:v>1.57393987975339E-59</c:v>
                </c:pt>
                <c:pt idx="665">
                  <c:v>3.0379016987452599E-60</c:v>
                </c:pt>
                <c:pt idx="666">
                  <c:v>5.8051888064429199E-61</c:v>
                </c:pt>
                <c:pt idx="667">
                  <c:v>1.0982874899985001E-61</c:v>
                </c:pt>
                <c:pt idx="668">
                  <c:v>2.0571823029979101E-62</c:v>
                </c:pt>
                <c:pt idx="669">
                  <c:v>3.8149300360925602E-63</c:v>
                </c:pt>
                <c:pt idx="670">
                  <c:v>7.0041821342005599E-64</c:v>
                </c:pt>
                <c:pt idx="671">
                  <c:v>1.2731668997402101E-64</c:v>
                </c:pt>
                <c:pt idx="672">
                  <c:v>2.29123852366039E-65</c:v>
                </c:pt>
                <c:pt idx="673">
                  <c:v>4.0823696010084601E-66</c:v>
                </c:pt>
                <c:pt idx="674">
                  <c:v>7.2013081525946695E-67</c:v>
                </c:pt>
                <c:pt idx="675">
                  <c:v>1.25767238285621E-67</c:v>
                </c:pt>
                <c:pt idx="676">
                  <c:v>2.1746066342613601E-68</c:v>
                </c:pt>
                <c:pt idx="677">
                  <c:v>3.7226392158795901E-69</c:v>
                </c:pt>
                <c:pt idx="678">
                  <c:v>6.3092573554925204E-70</c:v>
                </c:pt>
                <c:pt idx="679">
                  <c:v>1.0586748413451601E-70</c:v>
                </c:pt>
                <c:pt idx="680">
                  <c:v>1.75874954256392E-71</c:v>
                </c:pt>
                <c:pt idx="681">
                  <c:v>2.8926937526846001E-72</c:v>
                </c:pt>
                <c:pt idx="682">
                  <c:v>4.7104020030049899E-73</c:v>
                </c:pt>
                <c:pt idx="683">
                  <c:v>7.59399913828602E-74</c:v>
                </c:pt>
                <c:pt idx="684">
                  <c:v>1.21210479488553E-74</c:v>
                </c:pt>
                <c:pt idx="685">
                  <c:v>1.9154324916369599E-75</c:v>
                </c:pt>
                <c:pt idx="686">
                  <c:v>2.9967504981175998E-76</c:v>
                </c:pt>
                <c:pt idx="687">
                  <c:v>4.64185294129085E-77</c:v>
                </c:pt>
                <c:pt idx="688">
                  <c:v>7.1185120391064899E-78</c:v>
                </c:pt>
                <c:pt idx="689">
                  <c:v>1.0807969874342899E-78</c:v>
                </c:pt>
                <c:pt idx="690">
                  <c:v>1.6246360367432199E-79</c:v>
                </c:pt>
                <c:pt idx="691">
                  <c:v>2.4178262828723199E-80</c:v>
                </c:pt>
                <c:pt idx="692">
                  <c:v>3.5624695539332901E-81</c:v>
                </c:pt>
                <c:pt idx="693">
                  <c:v>5.1967794245728601E-82</c:v>
                </c:pt>
                <c:pt idx="694">
                  <c:v>7.5054106863105903E-83</c:v>
                </c:pt>
                <c:pt idx="695">
                  <c:v>1.07317783404738E-83</c:v>
                </c:pt>
                <c:pt idx="696">
                  <c:v>1.5192385847668201E-84</c:v>
                </c:pt>
                <c:pt idx="697">
                  <c:v>2.12930230828909E-85</c:v>
                </c:pt>
                <c:pt idx="698">
                  <c:v>2.95464782460109E-86</c:v>
                </c:pt>
                <c:pt idx="699">
                  <c:v>4.0591133264299404E-87</c:v>
                </c:pt>
                <c:pt idx="700">
                  <c:v>5.5209483620504296E-88</c:v>
                </c:pt>
                <c:pt idx="701">
                  <c:v>7.4345253895324306E-89</c:v>
                </c:pt>
                <c:pt idx="702">
                  <c:v>9.9117392376676492E-90</c:v>
                </c:pt>
                <c:pt idx="703">
                  <c:v>1.3082885546554201E-90</c:v>
                </c:pt>
                <c:pt idx="704">
                  <c:v>1.70967779576828E-91</c:v>
                </c:pt>
                <c:pt idx="705">
                  <c:v>2.2119843801657201E-92</c:v>
                </c:pt>
                <c:pt idx="706">
                  <c:v>2.83339351508591E-93</c:v>
                </c:pt>
                <c:pt idx="707">
                  <c:v>3.5932612208961702E-94</c:v>
                </c:pt>
                <c:pt idx="708">
                  <c:v>4.5115704194552602E-95</c:v>
                </c:pt>
                <c:pt idx="709">
                  <c:v>5.6082032626753701E-96</c:v>
                </c:pt>
                <c:pt idx="710">
                  <c:v>6.9020294199840799E-97</c:v>
                </c:pt>
                <c:pt idx="711">
                  <c:v>8.4098242850285198E-98</c:v>
                </c:pt>
                <c:pt idx="712">
                  <c:v>1.01450476806695E-98</c:v>
                </c:pt>
                <c:pt idx="713">
                  <c:v>1.2116531577097899E-99</c:v>
                </c:pt>
                <c:pt idx="714">
                  <c:v>1.43271431311925E-100</c:v>
                </c:pt>
                <c:pt idx="715">
                  <c:v>1.6772505228188102E-101</c:v>
                </c:pt>
                <c:pt idx="716">
                  <c:v>1.9439868705178502E-102</c:v>
                </c:pt>
                <c:pt idx="717">
                  <c:v>2.2307236624985601E-103</c:v>
                </c:pt>
                <c:pt idx="718">
                  <c:v>2.5342839664613001E-104</c:v>
                </c:pt>
                <c:pt idx="719">
                  <c:v>2.8505051698393302E-105</c:v>
                </c:pt>
                <c:pt idx="720">
                  <c:v>3.1742815527563398E-106</c:v>
                </c:pt>
                <c:pt idx="721">
                  <c:v>3.49966208655671E-107</c:v>
                </c:pt>
                <c:pt idx="722">
                  <c:v>3.8200041542972502E-108</c:v>
                </c:pt>
                <c:pt idx="723">
                  <c:v>4.12817988129201E-109</c:v>
                </c:pt>
                <c:pt idx="724">
                  <c:v>4.41682757916139E-110</c:v>
                </c:pt>
                <c:pt idx="725">
                  <c:v>4.6786368171458997E-111</c:v>
                </c:pt>
                <c:pt idx="726">
                  <c:v>4.9066522286911301E-112</c:v>
                </c:pt>
                <c:pt idx="727">
                  <c:v>5.0945787038460898E-113</c:v>
                </c:pt>
                <c:pt idx="728">
                  <c:v>5.2370694053560497E-114</c:v>
                </c:pt>
                <c:pt idx="729">
                  <c:v>5.3299782691554899E-115</c:v>
                </c:pt>
                <c:pt idx="730">
                  <c:v>5.3705603648984902E-116</c:v>
                </c:pt>
                <c:pt idx="731">
                  <c:v>5.3576066084006902E-117</c:v>
                </c:pt>
                <c:pt idx="732">
                  <c:v>5.2915036009625203E-118</c:v>
                </c:pt>
                <c:pt idx="733">
                  <c:v>5.1742144631221505E-119</c:v>
                </c:pt>
                <c:pt idx="734">
                  <c:v>5.0091819887020099E-120</c:v>
                </c:pt>
                <c:pt idx="735">
                  <c:v>4.8011607857839503E-121</c:v>
                </c:pt>
                <c:pt idx="736">
                  <c:v>4.55598982400598E-122</c:v>
                </c:pt>
                <c:pt idx="737">
                  <c:v>4.2803205645122698E-123</c:v>
                </c:pt>
                <c:pt idx="738">
                  <c:v>3.9813183096596204E-124</c:v>
                </c:pt>
                <c:pt idx="739">
                  <c:v>3.6663554051594798E-125</c:v>
                </c:pt>
                <c:pt idx="740">
                  <c:v>3.34271444170692E-126</c:v>
                </c:pt>
                <c:pt idx="741">
                  <c:v>3.0173177576337798E-127</c:v>
                </c:pt>
                <c:pt idx="742">
                  <c:v>2.69649658680396E-128</c:v>
                </c:pt>
                <c:pt idx="743">
                  <c:v>2.3858094600381599E-129</c:v>
                </c:pt>
                <c:pt idx="744">
                  <c:v>2.08991533585231E-130</c:v>
                </c:pt>
                <c:pt idx="745">
                  <c:v>1.812502793503E-131</c:v>
                </c:pt>
                <c:pt idx="746">
                  <c:v>1.5562728159620801E-132</c:v>
                </c:pt>
                <c:pt idx="747">
                  <c:v>1.3229695049946799E-133</c:v>
                </c:pt>
                <c:pt idx="748">
                  <c:v>1.11345069559584E-134</c:v>
                </c:pt>
                <c:pt idx="749">
                  <c:v>9.2778896632368795E-136</c:v>
                </c:pt>
                <c:pt idx="750">
                  <c:v>7.6539297362108804E-137</c:v>
                </c:pt>
                <c:pt idx="751">
                  <c:v>6.2513928814244606E-138</c:v>
                </c:pt>
                <c:pt idx="752">
                  <c:v>5.0550583374015796E-139</c:v>
                </c:pt>
                <c:pt idx="753">
                  <c:v>4.0469944153076998E-140</c:v>
                </c:pt>
                <c:pt idx="754">
                  <c:v>3.2077173521199599E-141</c:v>
                </c:pt>
                <c:pt idx="755">
                  <c:v>2.51719370512354E-142</c:v>
                </c:pt>
                <c:pt idx="756">
                  <c:v>1.95566397496776E-143</c:v>
                </c:pt>
                <c:pt idx="757">
                  <c:v>1.5042807212978801E-144</c:v>
                </c:pt>
                <c:pt idx="758">
                  <c:v>1.1455672748908901E-145</c:v>
                </c:pt>
                <c:pt idx="759">
                  <c:v>8.6371281446101495E-147</c:v>
                </c:pt>
                <c:pt idx="760">
                  <c:v>6.4472599712152007E-148</c:v>
                </c:pt>
                <c:pt idx="761">
                  <c:v>4.7647273820103103E-149</c:v>
                </c:pt>
                <c:pt idx="762">
                  <c:v>3.48624566280831E-150</c:v>
                </c:pt>
                <c:pt idx="763">
                  <c:v>2.5254278877552601E-151</c:v>
                </c:pt>
                <c:pt idx="764">
                  <c:v>1.8112108542547501E-152</c:v>
                </c:pt>
                <c:pt idx="765">
                  <c:v>1.28605667403428E-153</c:v>
                </c:pt>
                <c:pt idx="766">
                  <c:v>9.0408290642268803E-155</c:v>
                </c:pt>
                <c:pt idx="767">
                  <c:v>6.29235858274896E-156</c:v>
                </c:pt>
                <c:pt idx="768">
                  <c:v>4.3358647305915698E-157</c:v>
                </c:pt>
                <c:pt idx="769">
                  <c:v>2.9579786892741801E-158</c:v>
                </c:pt>
                <c:pt idx="770">
                  <c:v>1.9978892591097001E-159</c:v>
                </c:pt>
                <c:pt idx="771">
                  <c:v>1.3359950176627801E-160</c:v>
                </c:pt>
                <c:pt idx="772">
                  <c:v>8.8449487362040696E-162</c:v>
                </c:pt>
                <c:pt idx="773">
                  <c:v>5.7975280289371203E-163</c:v>
                </c:pt>
                <c:pt idx="774">
                  <c:v>3.7622482509466902E-164</c:v>
                </c:pt>
                <c:pt idx="775">
                  <c:v>2.4171805785471402E-165</c:v>
                </c:pt>
                <c:pt idx="776">
                  <c:v>1.53754486963759E-166</c:v>
                </c:pt>
                <c:pt idx="777">
                  <c:v>9.6828578462323691E-168</c:v>
                </c:pt>
                <c:pt idx="778">
                  <c:v>6.0372111957307994E-169</c:v>
                </c:pt>
                <c:pt idx="779">
                  <c:v>3.7267154739988801E-170</c:v>
                </c:pt>
                <c:pt idx="780">
                  <c:v>2.2775774786673102E-171</c:v>
                </c:pt>
                <c:pt idx="781">
                  <c:v>1.3780885932952801E-172</c:v>
                </c:pt>
                <c:pt idx="782">
                  <c:v>8.2554009580305206E-174</c:v>
                </c:pt>
                <c:pt idx="783">
                  <c:v>4.8961674240923902E-175</c:v>
                </c:pt>
                <c:pt idx="784">
                  <c:v>2.8749573337849199E-176</c:v>
                </c:pt>
                <c:pt idx="785">
                  <c:v>1.6713353650784501E-177</c:v>
                </c:pt>
                <c:pt idx="786">
                  <c:v>9.6195079305459102E-179</c:v>
                </c:pt>
                <c:pt idx="787">
                  <c:v>5.4814968183184703E-180</c:v>
                </c:pt>
                <c:pt idx="788">
                  <c:v>3.0924488919175598E-181</c:v>
                </c:pt>
                <c:pt idx="789">
                  <c:v>1.72728082010376E-182</c:v>
                </c:pt>
                <c:pt idx="790">
                  <c:v>9.5516945416477991E-184</c:v>
                </c:pt>
                <c:pt idx="791">
                  <c:v>5.22943724350038E-185</c:v>
                </c:pt>
                <c:pt idx="792">
                  <c:v>2.8345657863163999E-186</c:v>
                </c:pt>
                <c:pt idx="793">
                  <c:v>1.5211609962904901E-187</c:v>
                </c:pt>
                <c:pt idx="794">
                  <c:v>8.0820377913727797E-189</c:v>
                </c:pt>
                <c:pt idx="795">
                  <c:v>4.2513183533909699E-190</c:v>
                </c:pt>
                <c:pt idx="796">
                  <c:v>2.21402965526609E-191</c:v>
                </c:pt>
                <c:pt idx="797">
                  <c:v>1.141564079481E-192</c:v>
                </c:pt>
                <c:pt idx="798">
                  <c:v>5.8273917008822E-194</c:v>
                </c:pt>
                <c:pt idx="799">
                  <c:v>2.9451348354887799E-195</c:v>
                </c:pt>
                <c:pt idx="800">
                  <c:v>1.47364613483069E-196</c:v>
                </c:pt>
                <c:pt idx="801">
                  <c:v>7.3002593840427194E-198</c:v>
                </c:pt>
                <c:pt idx="802">
                  <c:v>3.5804732076225598E-199</c:v>
                </c:pt>
                <c:pt idx="803">
                  <c:v>1.73859978077792E-200</c:v>
                </c:pt>
                <c:pt idx="804">
                  <c:v>8.3582598336466999E-202</c:v>
                </c:pt>
                <c:pt idx="805">
                  <c:v>3.97822342715012E-203</c:v>
                </c:pt>
                <c:pt idx="806">
                  <c:v>1.8746471171956602E-204</c:v>
                </c:pt>
                <c:pt idx="807">
                  <c:v>8.7459490157057802E-206</c:v>
                </c:pt>
                <c:pt idx="808">
                  <c:v>4.03972134881777E-207</c:v>
                </c:pt>
                <c:pt idx="809">
                  <c:v>1.84736594228847E-208</c:v>
                </c:pt>
                <c:pt idx="810">
                  <c:v>8.3639516055491003E-210</c:v>
                </c:pt>
                <c:pt idx="811">
                  <c:v>3.7491010397170002E-211</c:v>
                </c:pt>
                <c:pt idx="812">
                  <c:v>1.6637950728772699E-212</c:v>
                </c:pt>
                <c:pt idx="813">
                  <c:v>7.3102053680181997E-214</c:v>
                </c:pt>
                <c:pt idx="814">
                  <c:v>3.17992133949415E-215</c:v>
                </c:pt>
                <c:pt idx="815">
                  <c:v>1.3694943080286401E-216</c:v>
                </c:pt>
                <c:pt idx="816">
                  <c:v>5.8393047462876705E-218</c:v>
                </c:pt>
                <c:pt idx="817">
                  <c:v>2.46501238655544E-219</c:v>
                </c:pt>
                <c:pt idx="818">
                  <c:v>1.0302298425428601E-220</c:v>
                </c:pt>
                <c:pt idx="819">
                  <c:v>4.2629103656234401E-222</c:v>
                </c:pt>
                <c:pt idx="820">
                  <c:v>1.7463662566924999E-223</c:v>
                </c:pt>
                <c:pt idx="821">
                  <c:v>7.0830697228878E-225</c:v>
                </c:pt>
                <c:pt idx="822">
                  <c:v>2.84423029218579E-226</c:v>
                </c:pt>
                <c:pt idx="823">
                  <c:v>1.13074598248574E-227</c:v>
                </c:pt>
                <c:pt idx="824">
                  <c:v>4.4506393605839103E-229</c:v>
                </c:pt>
                <c:pt idx="825">
                  <c:v>1.73435026353964E-230</c:v>
                </c:pt>
                <c:pt idx="826">
                  <c:v>6.6912656485083996E-232</c:v>
                </c:pt>
                <c:pt idx="827">
                  <c:v>2.5558583960376299E-233</c:v>
                </c:pt>
                <c:pt idx="828">
                  <c:v>9.6654562731610196E-235</c:v>
                </c:pt>
                <c:pt idx="829">
                  <c:v>3.6188033806180401E-236</c:v>
                </c:pt>
                <c:pt idx="830">
                  <c:v>1.3414196672970299E-237</c:v>
                </c:pt>
                <c:pt idx="831">
                  <c:v>4.9229044531620298E-239</c:v>
                </c:pt>
                <c:pt idx="832">
                  <c:v>1.7886904954279599E-240</c:v>
                </c:pt>
                <c:pt idx="833">
                  <c:v>6.4343702390856697E-242</c:v>
                </c:pt>
                <c:pt idx="834">
                  <c:v>2.29157433595747E-243</c:v>
                </c:pt>
                <c:pt idx="835">
                  <c:v>8.0801404135513605E-245</c:v>
                </c:pt>
                <c:pt idx="836">
                  <c:v>2.8207261259900899E-246</c:v>
                </c:pt>
                <c:pt idx="837">
                  <c:v>9.7489981830960305E-248</c:v>
                </c:pt>
                <c:pt idx="838">
                  <c:v>3.3359237324932101E-249</c:v>
                </c:pt>
                <c:pt idx="839">
                  <c:v>1.13013231101826E-250</c:v>
                </c:pt>
                <c:pt idx="840">
                  <c:v>3.7905263999402099E-252</c:v>
                </c:pt>
                <c:pt idx="841">
                  <c:v>1.25871328178839E-253</c:v>
                </c:pt>
                <c:pt idx="842">
                  <c:v>4.1381969772667001E-255</c:v>
                </c:pt>
                <c:pt idx="843">
                  <c:v>1.3469533620131801E-256</c:v>
                </c:pt>
                <c:pt idx="844">
                  <c:v>4.3406124654125001E-258</c:v>
                </c:pt>
                <c:pt idx="845">
                  <c:v>1.38486207828145E-259</c:v>
                </c:pt>
                <c:pt idx="846">
                  <c:v>4.37440599578714E-261</c:v>
                </c:pt>
                <c:pt idx="847">
                  <c:v>1.3680082244324701E-262</c:v>
                </c:pt>
                <c:pt idx="848">
                  <c:v>4.2356043313609801E-264</c:v>
                </c:pt>
                <c:pt idx="849">
                  <c:v>1.2983719197522999E-265</c:v>
                </c:pt>
                <c:pt idx="850">
                  <c:v>3.94039627697233E-267</c:v>
                </c:pt>
                <c:pt idx="851">
                  <c:v>1.18396193820418E-268</c:v>
                </c:pt>
                <c:pt idx="852">
                  <c:v>3.52202664428461E-270</c:v>
                </c:pt>
                <c:pt idx="853">
                  <c:v>1.03730050276305E-271</c:v>
                </c:pt>
                <c:pt idx="854">
                  <c:v>3.02463932850458E-273</c:v>
                </c:pt>
                <c:pt idx="855">
                  <c:v>8.73171710025283E-275</c:v>
                </c:pt>
                <c:pt idx="856">
                  <c:v>2.4956448010517802E-276</c:v>
                </c:pt>
                <c:pt idx="857">
                  <c:v>7.0619224709059001E-278</c:v>
                </c:pt>
                <c:pt idx="858">
                  <c:v>1.9784276480695002E-279</c:v>
                </c:pt>
                <c:pt idx="859">
                  <c:v>5.4874990104852902E-281</c:v>
                </c:pt>
                <c:pt idx="860">
                  <c:v>1.5069047175561201E-282</c:v>
                </c:pt>
                <c:pt idx="861">
                  <c:v>4.09688888470788E-284</c:v>
                </c:pt>
                <c:pt idx="862">
                  <c:v>1.10275651733002E-285</c:v>
                </c:pt>
                <c:pt idx="863">
                  <c:v>2.9387465768619399E-287</c:v>
                </c:pt>
                <c:pt idx="864">
                  <c:v>7.7535696865177703E-289</c:v>
                </c:pt>
                <c:pt idx="865">
                  <c:v>2.0253417161240999E-290</c:v>
                </c:pt>
                <c:pt idx="866">
                  <c:v>5.2378369694086098E-292</c:v>
                </c:pt>
                <c:pt idx="867">
                  <c:v>1.3411047492091401E-293</c:v>
                </c:pt>
                <c:pt idx="868">
                  <c:v>3.3996208136148302E-295</c:v>
                </c:pt>
                <c:pt idx="869">
                  <c:v>8.53208775526304E-297</c:v>
                </c:pt>
                <c:pt idx="870">
                  <c:v>2.1200065514316099E-298</c:v>
                </c:pt>
                <c:pt idx="871">
                  <c:v>5.2152621986029002E-300</c:v>
                </c:pt>
                <c:pt idx="872">
                  <c:v>1.27020011377494E-301</c:v>
                </c:pt>
                <c:pt idx="873">
                  <c:v>3.0628462905602003E-303</c:v>
                </c:pt>
                <c:pt idx="874">
                  <c:v>7.3119853451809097E-305</c:v>
                </c:pt>
                <c:pt idx="875">
                  <c:v>1.72823373220104E-306</c:v>
                </c:pt>
                <c:pt idx="876">
                  <c:v>4.0441448091681601E-308</c:v>
                </c:pt>
                <c:pt idx="877">
                  <c:v>0</c:v>
                </c:pt>
                <c:pt idx="878">
                  <c:v>0</c:v>
                </c:pt>
                <c:pt idx="879">
                  <c:v>0</c:v>
                </c:pt>
                <c:pt idx="880">
                  <c:v>0</c:v>
                </c:pt>
                <c:pt idx="881">
                  <c:v>0</c:v>
                </c:pt>
                <c:pt idx="882">
                  <c:v>0</c:v>
                </c:pt>
                <c:pt idx="883">
                  <c:v>0</c:v>
                </c:pt>
                <c:pt idx="884">
                  <c:v>0</c:v>
                </c:pt>
                <c:pt idx="885">
                  <c:v>0</c:v>
                </c:pt>
                <c:pt idx="886">
                  <c:v>0</c:v>
                </c:pt>
                <c:pt idx="887">
                  <c:v>0</c:v>
                </c:pt>
                <c:pt idx="888">
                  <c:v>0</c:v>
                </c:pt>
                <c:pt idx="889">
                  <c:v>0</c:v>
                </c:pt>
                <c:pt idx="890">
                  <c:v>0</c:v>
                </c:pt>
                <c:pt idx="891">
                  <c:v>0</c:v>
                </c:pt>
                <c:pt idx="892">
                  <c:v>0</c:v>
                </c:pt>
                <c:pt idx="893">
                  <c:v>0</c:v>
                </c:pt>
                <c:pt idx="894">
                  <c:v>0</c:v>
                </c:pt>
                <c:pt idx="895">
                  <c:v>0</c:v>
                </c:pt>
                <c:pt idx="896">
                  <c:v>0</c:v>
                </c:pt>
                <c:pt idx="897">
                  <c:v>0</c:v>
                </c:pt>
                <c:pt idx="898">
                  <c:v>0</c:v>
                </c:pt>
                <c:pt idx="899">
                  <c:v>0</c:v>
                </c:pt>
                <c:pt idx="900">
                  <c:v>0</c:v>
                </c:pt>
                <c:pt idx="901">
                  <c:v>0</c:v>
                </c:pt>
                <c:pt idx="902">
                  <c:v>0</c:v>
                </c:pt>
                <c:pt idx="903">
                  <c:v>0</c:v>
                </c:pt>
                <c:pt idx="904">
                  <c:v>0</c:v>
                </c:pt>
                <c:pt idx="905">
                  <c:v>0</c:v>
                </c:pt>
                <c:pt idx="906">
                  <c:v>0</c:v>
                </c:pt>
                <c:pt idx="907">
                  <c:v>0</c:v>
                </c:pt>
                <c:pt idx="908">
                  <c:v>0</c:v>
                </c:pt>
                <c:pt idx="909">
                  <c:v>0</c:v>
                </c:pt>
                <c:pt idx="910">
                  <c:v>0</c:v>
                </c:pt>
                <c:pt idx="911">
                  <c:v>0</c:v>
                </c:pt>
                <c:pt idx="912">
                  <c:v>0</c:v>
                </c:pt>
                <c:pt idx="913">
                  <c:v>0</c:v>
                </c:pt>
                <c:pt idx="914">
                  <c:v>0</c:v>
                </c:pt>
                <c:pt idx="915">
                  <c:v>0</c:v>
                </c:pt>
                <c:pt idx="916">
                  <c:v>0</c:v>
                </c:pt>
                <c:pt idx="917">
                  <c:v>0</c:v>
                </c:pt>
                <c:pt idx="918">
                  <c:v>0</c:v>
                </c:pt>
                <c:pt idx="919">
                  <c:v>0</c:v>
                </c:pt>
                <c:pt idx="920">
                  <c:v>0</c:v>
                </c:pt>
                <c:pt idx="921">
                  <c:v>0</c:v>
                </c:pt>
                <c:pt idx="922">
                  <c:v>0</c:v>
                </c:pt>
                <c:pt idx="923">
                  <c:v>0</c:v>
                </c:pt>
                <c:pt idx="924">
                  <c:v>0</c:v>
                </c:pt>
                <c:pt idx="925">
                  <c:v>0</c:v>
                </c:pt>
                <c:pt idx="926">
                  <c:v>0</c:v>
                </c:pt>
                <c:pt idx="927">
                  <c:v>0</c:v>
                </c:pt>
                <c:pt idx="928">
                  <c:v>0</c:v>
                </c:pt>
                <c:pt idx="929">
                  <c:v>0</c:v>
                </c:pt>
                <c:pt idx="930">
                  <c:v>0</c:v>
                </c:pt>
                <c:pt idx="931">
                  <c:v>0</c:v>
                </c:pt>
                <c:pt idx="932">
                  <c:v>0</c:v>
                </c:pt>
                <c:pt idx="933">
                  <c:v>0</c:v>
                </c:pt>
                <c:pt idx="934">
                  <c:v>0</c:v>
                </c:pt>
                <c:pt idx="935">
                  <c:v>0</c:v>
                </c:pt>
                <c:pt idx="936">
                  <c:v>0</c:v>
                </c:pt>
                <c:pt idx="937">
                  <c:v>0</c:v>
                </c:pt>
                <c:pt idx="938">
                  <c:v>0</c:v>
                </c:pt>
                <c:pt idx="939">
                  <c:v>0</c:v>
                </c:pt>
                <c:pt idx="940">
                  <c:v>0</c:v>
                </c:pt>
                <c:pt idx="941">
                  <c:v>0</c:v>
                </c:pt>
                <c:pt idx="942">
                  <c:v>0</c:v>
                </c:pt>
                <c:pt idx="943">
                  <c:v>0</c:v>
                </c:pt>
                <c:pt idx="944">
                  <c:v>0</c:v>
                </c:pt>
                <c:pt idx="945">
                  <c:v>0</c:v>
                </c:pt>
                <c:pt idx="946">
                  <c:v>0</c:v>
                </c:pt>
                <c:pt idx="947">
                  <c:v>0</c:v>
                </c:pt>
                <c:pt idx="948">
                  <c:v>0</c:v>
                </c:pt>
                <c:pt idx="949">
                  <c:v>0</c:v>
                </c:pt>
                <c:pt idx="950">
                  <c:v>0</c:v>
                </c:pt>
                <c:pt idx="951">
                  <c:v>0</c:v>
                </c:pt>
                <c:pt idx="952">
                  <c:v>0</c:v>
                </c:pt>
                <c:pt idx="953">
                  <c:v>0</c:v>
                </c:pt>
                <c:pt idx="954">
                  <c:v>0</c:v>
                </c:pt>
                <c:pt idx="955">
                  <c:v>0</c:v>
                </c:pt>
                <c:pt idx="956">
                  <c:v>0</c:v>
                </c:pt>
                <c:pt idx="957">
                  <c:v>0</c:v>
                </c:pt>
                <c:pt idx="958">
                  <c:v>0</c:v>
                </c:pt>
                <c:pt idx="959">
                  <c:v>0</c:v>
                </c:pt>
                <c:pt idx="960">
                  <c:v>0</c:v>
                </c:pt>
                <c:pt idx="961">
                  <c:v>0</c:v>
                </c:pt>
                <c:pt idx="962">
                  <c:v>0</c:v>
                </c:pt>
                <c:pt idx="963">
                  <c:v>0</c:v>
                </c:pt>
                <c:pt idx="964">
                  <c:v>0</c:v>
                </c:pt>
                <c:pt idx="965">
                  <c:v>0</c:v>
                </c:pt>
                <c:pt idx="966">
                  <c:v>0</c:v>
                </c:pt>
                <c:pt idx="967">
                  <c:v>0</c:v>
                </c:pt>
                <c:pt idx="968">
                  <c:v>0</c:v>
                </c:pt>
                <c:pt idx="969">
                  <c:v>0</c:v>
                </c:pt>
                <c:pt idx="970">
                  <c:v>0</c:v>
                </c:pt>
                <c:pt idx="971">
                  <c:v>0</c:v>
                </c:pt>
                <c:pt idx="972">
                  <c:v>0</c:v>
                </c:pt>
                <c:pt idx="973">
                  <c:v>0</c:v>
                </c:pt>
                <c:pt idx="974">
                  <c:v>0</c:v>
                </c:pt>
                <c:pt idx="975">
                  <c:v>0</c:v>
                </c:pt>
                <c:pt idx="976">
                  <c:v>0</c:v>
                </c:pt>
                <c:pt idx="977">
                  <c:v>0</c:v>
                </c:pt>
                <c:pt idx="978">
                  <c:v>0</c:v>
                </c:pt>
                <c:pt idx="979">
                  <c:v>0</c:v>
                </c:pt>
                <c:pt idx="980">
                  <c:v>0</c:v>
                </c:pt>
                <c:pt idx="981">
                  <c:v>0</c:v>
                </c:pt>
                <c:pt idx="982">
                  <c:v>0</c:v>
                </c:pt>
                <c:pt idx="983">
                  <c:v>0</c:v>
                </c:pt>
                <c:pt idx="984">
                  <c:v>0</c:v>
                </c:pt>
                <c:pt idx="985">
                  <c:v>0</c:v>
                </c:pt>
                <c:pt idx="986">
                  <c:v>0</c:v>
                </c:pt>
                <c:pt idx="987">
                  <c:v>0</c:v>
                </c:pt>
                <c:pt idx="988">
                  <c:v>0</c:v>
                </c:pt>
                <c:pt idx="989">
                  <c:v>0</c:v>
                </c:pt>
                <c:pt idx="990">
                  <c:v>0</c:v>
                </c:pt>
                <c:pt idx="991">
                  <c:v>0</c:v>
                </c:pt>
                <c:pt idx="992">
                  <c:v>0</c:v>
                </c:pt>
                <c:pt idx="993">
                  <c:v>0</c:v>
                </c:pt>
                <c:pt idx="994">
                  <c:v>0</c:v>
                </c:pt>
                <c:pt idx="995">
                  <c:v>0</c:v>
                </c:pt>
                <c:pt idx="996">
                  <c:v>0</c:v>
                </c:pt>
                <c:pt idx="997">
                  <c:v>0</c:v>
                </c:pt>
                <c:pt idx="998">
                  <c:v>0</c:v>
                </c:pt>
                <c:pt idx="999">
                  <c:v>0</c:v>
                </c:pt>
                <c:pt idx="1000">
                  <c:v>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9A2D-47F1-A0B8-6DDA215080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39002984"/>
        <c:axId val="2138966424"/>
      </c:scatterChart>
      <c:valAx>
        <c:axId val="2139002984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none"/>
        <c:minorTickMark val="none"/>
        <c:tickLblPos val="nextTo"/>
        <c:crossAx val="2138966424"/>
        <c:crosses val="autoZero"/>
        <c:crossBetween val="midCat"/>
      </c:valAx>
      <c:valAx>
        <c:axId val="2138966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3900298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>
        <c:manualLayout>
          <c:layoutTarget val="inner"/>
          <c:xMode val="edge"/>
          <c:yMode val="edge"/>
          <c:x val="1.47358268138463E-2"/>
          <c:y val="6.8055766944975907E-2"/>
          <c:w val="0.970528346372307"/>
          <c:h val="0.86866330013915505"/>
        </c:manualLayout>
      </c:layout>
      <c:scatterChart>
        <c:scatterStyle val="lineMarker"/>
        <c:varyColors val="0"/>
        <c:ser>
          <c:idx val="0"/>
          <c:order val="0"/>
          <c:tx>
            <c:strRef>
              <c:f>Foglio1!$B$1</c:f>
              <c:strCache>
                <c:ptCount val="1"/>
              </c:strCache>
            </c:strRef>
          </c:tx>
          <c:spPr>
            <a:ln w="63500" cap="rnd" cmpd="sng">
              <a:solidFill>
                <a:srgbClr val="C00000"/>
              </a:solidFill>
              <a:round/>
              <a:tailEnd type="none"/>
            </a:ln>
            <a:effectLst/>
          </c:spPr>
          <c:marker>
            <c:symbol val="circle"/>
            <c:size val="2"/>
            <c:spPr>
              <a:solidFill>
                <a:srgbClr val="C00000"/>
              </a:solidFill>
              <a:ln w="0" cmpd="sng">
                <a:solidFill>
                  <a:srgbClr val="C00000"/>
                </a:solidFill>
              </a:ln>
              <a:effectLst/>
            </c:spPr>
          </c:marker>
          <c:xVal>
            <c:numRef>
              <c:f>Foglio1!$A$2:$A$522</c:f>
              <c:numCache>
                <c:formatCode>General</c:formatCode>
                <c:ptCount val="521"/>
                <c:pt idx="0">
                  <c:v>-50</c:v>
                </c:pt>
                <c:pt idx="1">
                  <c:v>-49.75</c:v>
                </c:pt>
                <c:pt idx="2">
                  <c:v>-49.5</c:v>
                </c:pt>
                <c:pt idx="3">
                  <c:v>-49.25</c:v>
                </c:pt>
                <c:pt idx="4">
                  <c:v>-49</c:v>
                </c:pt>
                <c:pt idx="5">
                  <c:v>-48.75</c:v>
                </c:pt>
                <c:pt idx="6">
                  <c:v>-48.5</c:v>
                </c:pt>
                <c:pt idx="7">
                  <c:v>-48.25</c:v>
                </c:pt>
                <c:pt idx="8">
                  <c:v>-48</c:v>
                </c:pt>
                <c:pt idx="9">
                  <c:v>-47.75</c:v>
                </c:pt>
                <c:pt idx="10">
                  <c:v>-47.5</c:v>
                </c:pt>
                <c:pt idx="11">
                  <c:v>-47.25</c:v>
                </c:pt>
                <c:pt idx="12">
                  <c:v>-47</c:v>
                </c:pt>
                <c:pt idx="13">
                  <c:v>-46.75</c:v>
                </c:pt>
                <c:pt idx="14">
                  <c:v>-46.5</c:v>
                </c:pt>
                <c:pt idx="15">
                  <c:v>-46.25</c:v>
                </c:pt>
                <c:pt idx="16">
                  <c:v>-46</c:v>
                </c:pt>
                <c:pt idx="17">
                  <c:v>-45.75</c:v>
                </c:pt>
                <c:pt idx="18">
                  <c:v>-45.5</c:v>
                </c:pt>
                <c:pt idx="19">
                  <c:v>-45.25</c:v>
                </c:pt>
                <c:pt idx="20">
                  <c:v>-45</c:v>
                </c:pt>
                <c:pt idx="21">
                  <c:v>-44.75</c:v>
                </c:pt>
                <c:pt idx="22">
                  <c:v>-44.5</c:v>
                </c:pt>
                <c:pt idx="23">
                  <c:v>-44.25</c:v>
                </c:pt>
                <c:pt idx="24">
                  <c:v>-44</c:v>
                </c:pt>
                <c:pt idx="25">
                  <c:v>-43.75</c:v>
                </c:pt>
                <c:pt idx="26">
                  <c:v>-43.5</c:v>
                </c:pt>
                <c:pt idx="27">
                  <c:v>-43.25</c:v>
                </c:pt>
                <c:pt idx="28">
                  <c:v>-43</c:v>
                </c:pt>
                <c:pt idx="29">
                  <c:v>-42.75</c:v>
                </c:pt>
                <c:pt idx="30">
                  <c:v>-42.5</c:v>
                </c:pt>
                <c:pt idx="31">
                  <c:v>-42.25</c:v>
                </c:pt>
                <c:pt idx="32">
                  <c:v>-42</c:v>
                </c:pt>
                <c:pt idx="33">
                  <c:v>-41.75</c:v>
                </c:pt>
                <c:pt idx="34">
                  <c:v>-41.5</c:v>
                </c:pt>
                <c:pt idx="35">
                  <c:v>-41.25</c:v>
                </c:pt>
                <c:pt idx="36">
                  <c:v>-41</c:v>
                </c:pt>
                <c:pt idx="37">
                  <c:v>-40.75</c:v>
                </c:pt>
                <c:pt idx="38">
                  <c:v>-40.5</c:v>
                </c:pt>
                <c:pt idx="39">
                  <c:v>-40.25</c:v>
                </c:pt>
                <c:pt idx="40">
                  <c:v>-40</c:v>
                </c:pt>
                <c:pt idx="41">
                  <c:v>-39.75</c:v>
                </c:pt>
                <c:pt idx="42">
                  <c:v>-39.5</c:v>
                </c:pt>
                <c:pt idx="43">
                  <c:v>-39.25</c:v>
                </c:pt>
                <c:pt idx="44">
                  <c:v>-39</c:v>
                </c:pt>
                <c:pt idx="45">
                  <c:v>-38.75</c:v>
                </c:pt>
                <c:pt idx="46">
                  <c:v>-38.5</c:v>
                </c:pt>
                <c:pt idx="47">
                  <c:v>-38.25</c:v>
                </c:pt>
                <c:pt idx="48">
                  <c:v>-38</c:v>
                </c:pt>
                <c:pt idx="49">
                  <c:v>-37.75</c:v>
                </c:pt>
                <c:pt idx="50">
                  <c:v>-37.5</c:v>
                </c:pt>
                <c:pt idx="51">
                  <c:v>-37.25</c:v>
                </c:pt>
                <c:pt idx="52">
                  <c:v>-37</c:v>
                </c:pt>
                <c:pt idx="53">
                  <c:v>-36.75</c:v>
                </c:pt>
                <c:pt idx="54">
                  <c:v>-36.5</c:v>
                </c:pt>
                <c:pt idx="55">
                  <c:v>-36.25</c:v>
                </c:pt>
                <c:pt idx="56">
                  <c:v>-36</c:v>
                </c:pt>
                <c:pt idx="57">
                  <c:v>-35.75</c:v>
                </c:pt>
                <c:pt idx="58">
                  <c:v>-35.5</c:v>
                </c:pt>
                <c:pt idx="59">
                  <c:v>-35.25</c:v>
                </c:pt>
                <c:pt idx="60">
                  <c:v>-35</c:v>
                </c:pt>
                <c:pt idx="61">
                  <c:v>-34.75</c:v>
                </c:pt>
                <c:pt idx="62">
                  <c:v>-34.5</c:v>
                </c:pt>
                <c:pt idx="63">
                  <c:v>-34.25</c:v>
                </c:pt>
                <c:pt idx="64">
                  <c:v>-34</c:v>
                </c:pt>
                <c:pt idx="65">
                  <c:v>-33.75</c:v>
                </c:pt>
                <c:pt idx="66">
                  <c:v>-33.5</c:v>
                </c:pt>
                <c:pt idx="67">
                  <c:v>-33.25</c:v>
                </c:pt>
                <c:pt idx="68">
                  <c:v>-33</c:v>
                </c:pt>
                <c:pt idx="69">
                  <c:v>-32.75</c:v>
                </c:pt>
                <c:pt idx="70">
                  <c:v>-32.5</c:v>
                </c:pt>
                <c:pt idx="71">
                  <c:v>-32.25</c:v>
                </c:pt>
                <c:pt idx="72">
                  <c:v>-32</c:v>
                </c:pt>
                <c:pt idx="73">
                  <c:v>-31.75</c:v>
                </c:pt>
                <c:pt idx="74">
                  <c:v>-31.5</c:v>
                </c:pt>
                <c:pt idx="75">
                  <c:v>-31.25</c:v>
                </c:pt>
                <c:pt idx="76">
                  <c:v>-31</c:v>
                </c:pt>
                <c:pt idx="77">
                  <c:v>-30.75</c:v>
                </c:pt>
                <c:pt idx="78">
                  <c:v>-30.5</c:v>
                </c:pt>
                <c:pt idx="79">
                  <c:v>-30.25</c:v>
                </c:pt>
                <c:pt idx="80">
                  <c:v>-30</c:v>
                </c:pt>
                <c:pt idx="81">
                  <c:v>-29.75</c:v>
                </c:pt>
                <c:pt idx="82">
                  <c:v>-29.5</c:v>
                </c:pt>
                <c:pt idx="83">
                  <c:v>-29.25</c:v>
                </c:pt>
                <c:pt idx="84">
                  <c:v>-29</c:v>
                </c:pt>
                <c:pt idx="85">
                  <c:v>-28.75</c:v>
                </c:pt>
                <c:pt idx="86">
                  <c:v>-28.5</c:v>
                </c:pt>
                <c:pt idx="87">
                  <c:v>-28.25</c:v>
                </c:pt>
                <c:pt idx="88">
                  <c:v>-28</c:v>
                </c:pt>
                <c:pt idx="89">
                  <c:v>-27.75</c:v>
                </c:pt>
                <c:pt idx="90">
                  <c:v>-27.5</c:v>
                </c:pt>
                <c:pt idx="91">
                  <c:v>-27.25</c:v>
                </c:pt>
                <c:pt idx="92">
                  <c:v>-27</c:v>
                </c:pt>
                <c:pt idx="93">
                  <c:v>-26.75</c:v>
                </c:pt>
                <c:pt idx="94">
                  <c:v>-26.5</c:v>
                </c:pt>
                <c:pt idx="95">
                  <c:v>-26.25</c:v>
                </c:pt>
                <c:pt idx="96">
                  <c:v>-26</c:v>
                </c:pt>
                <c:pt idx="97">
                  <c:v>-25.75</c:v>
                </c:pt>
                <c:pt idx="98">
                  <c:v>-25.5</c:v>
                </c:pt>
                <c:pt idx="99">
                  <c:v>-25.25</c:v>
                </c:pt>
                <c:pt idx="100">
                  <c:v>-25</c:v>
                </c:pt>
                <c:pt idx="101">
                  <c:v>-24.75</c:v>
                </c:pt>
                <c:pt idx="102">
                  <c:v>-24.5</c:v>
                </c:pt>
                <c:pt idx="103">
                  <c:v>-24.25</c:v>
                </c:pt>
                <c:pt idx="104">
                  <c:v>-24</c:v>
                </c:pt>
                <c:pt idx="105">
                  <c:v>-23.75</c:v>
                </c:pt>
                <c:pt idx="106">
                  <c:v>-23.5</c:v>
                </c:pt>
                <c:pt idx="107">
                  <c:v>-23.25</c:v>
                </c:pt>
                <c:pt idx="108">
                  <c:v>-23</c:v>
                </c:pt>
                <c:pt idx="109">
                  <c:v>-22.75</c:v>
                </c:pt>
                <c:pt idx="110">
                  <c:v>-22.5</c:v>
                </c:pt>
                <c:pt idx="111">
                  <c:v>-22.25</c:v>
                </c:pt>
                <c:pt idx="112">
                  <c:v>-22</c:v>
                </c:pt>
                <c:pt idx="113">
                  <c:v>-21.75</c:v>
                </c:pt>
                <c:pt idx="114">
                  <c:v>-21.5</c:v>
                </c:pt>
                <c:pt idx="115">
                  <c:v>-21.25</c:v>
                </c:pt>
                <c:pt idx="116">
                  <c:v>-21</c:v>
                </c:pt>
                <c:pt idx="117">
                  <c:v>-20.75</c:v>
                </c:pt>
                <c:pt idx="118">
                  <c:v>-20.5</c:v>
                </c:pt>
                <c:pt idx="119">
                  <c:v>-20.25</c:v>
                </c:pt>
                <c:pt idx="120">
                  <c:v>-20</c:v>
                </c:pt>
                <c:pt idx="121">
                  <c:v>-19.75</c:v>
                </c:pt>
                <c:pt idx="122">
                  <c:v>-19.5</c:v>
                </c:pt>
                <c:pt idx="123">
                  <c:v>-19.25</c:v>
                </c:pt>
                <c:pt idx="124">
                  <c:v>-19</c:v>
                </c:pt>
                <c:pt idx="125">
                  <c:v>-18.75</c:v>
                </c:pt>
                <c:pt idx="126">
                  <c:v>-18.5</c:v>
                </c:pt>
                <c:pt idx="127">
                  <c:v>-18.25</c:v>
                </c:pt>
                <c:pt idx="128">
                  <c:v>-18</c:v>
                </c:pt>
                <c:pt idx="129">
                  <c:v>-17.75</c:v>
                </c:pt>
                <c:pt idx="130">
                  <c:v>-17.5</c:v>
                </c:pt>
                <c:pt idx="131">
                  <c:v>-17.25</c:v>
                </c:pt>
                <c:pt idx="132">
                  <c:v>-17</c:v>
                </c:pt>
                <c:pt idx="133">
                  <c:v>-16.75</c:v>
                </c:pt>
                <c:pt idx="134">
                  <c:v>-16.5</c:v>
                </c:pt>
                <c:pt idx="135">
                  <c:v>-16.25</c:v>
                </c:pt>
                <c:pt idx="136">
                  <c:v>-16</c:v>
                </c:pt>
                <c:pt idx="137">
                  <c:v>-15.75</c:v>
                </c:pt>
                <c:pt idx="138">
                  <c:v>-15.5</c:v>
                </c:pt>
                <c:pt idx="139">
                  <c:v>-15.25</c:v>
                </c:pt>
                <c:pt idx="140">
                  <c:v>-15</c:v>
                </c:pt>
                <c:pt idx="141">
                  <c:v>-14.75</c:v>
                </c:pt>
                <c:pt idx="142">
                  <c:v>-14.5</c:v>
                </c:pt>
                <c:pt idx="143">
                  <c:v>-14.25</c:v>
                </c:pt>
                <c:pt idx="144">
                  <c:v>-14</c:v>
                </c:pt>
                <c:pt idx="145">
                  <c:v>-13.75</c:v>
                </c:pt>
                <c:pt idx="146">
                  <c:v>-13.5</c:v>
                </c:pt>
                <c:pt idx="147">
                  <c:v>-13.25</c:v>
                </c:pt>
                <c:pt idx="148">
                  <c:v>-13</c:v>
                </c:pt>
                <c:pt idx="149">
                  <c:v>-12.75</c:v>
                </c:pt>
                <c:pt idx="150">
                  <c:v>-12.5</c:v>
                </c:pt>
                <c:pt idx="151">
                  <c:v>-12.25</c:v>
                </c:pt>
                <c:pt idx="152">
                  <c:v>-12</c:v>
                </c:pt>
                <c:pt idx="153">
                  <c:v>-11.75</c:v>
                </c:pt>
                <c:pt idx="154">
                  <c:v>-11.5</c:v>
                </c:pt>
                <c:pt idx="155">
                  <c:v>-11.25</c:v>
                </c:pt>
                <c:pt idx="156">
                  <c:v>-11</c:v>
                </c:pt>
                <c:pt idx="157">
                  <c:v>-10.75</c:v>
                </c:pt>
                <c:pt idx="158">
                  <c:v>-10.5</c:v>
                </c:pt>
                <c:pt idx="159">
                  <c:v>-10.25</c:v>
                </c:pt>
                <c:pt idx="160">
                  <c:v>-10</c:v>
                </c:pt>
                <c:pt idx="161">
                  <c:v>-9.75</c:v>
                </c:pt>
                <c:pt idx="162">
                  <c:v>-9.5</c:v>
                </c:pt>
                <c:pt idx="163">
                  <c:v>-9.25</c:v>
                </c:pt>
                <c:pt idx="164">
                  <c:v>-9</c:v>
                </c:pt>
                <c:pt idx="165">
                  <c:v>-8.75</c:v>
                </c:pt>
                <c:pt idx="166">
                  <c:v>-8.5</c:v>
                </c:pt>
                <c:pt idx="167">
                  <c:v>-8.25</c:v>
                </c:pt>
                <c:pt idx="168">
                  <c:v>-8</c:v>
                </c:pt>
                <c:pt idx="169">
                  <c:v>-7.75</c:v>
                </c:pt>
                <c:pt idx="170">
                  <c:v>-7.5</c:v>
                </c:pt>
                <c:pt idx="171">
                  <c:v>-7.25</c:v>
                </c:pt>
                <c:pt idx="172">
                  <c:v>-7</c:v>
                </c:pt>
                <c:pt idx="173">
                  <c:v>-6.75</c:v>
                </c:pt>
                <c:pt idx="174">
                  <c:v>-6.5</c:v>
                </c:pt>
                <c:pt idx="175">
                  <c:v>-6.25</c:v>
                </c:pt>
                <c:pt idx="176">
                  <c:v>-6</c:v>
                </c:pt>
                <c:pt idx="177">
                  <c:v>-5.75</c:v>
                </c:pt>
                <c:pt idx="178">
                  <c:v>-5.5</c:v>
                </c:pt>
                <c:pt idx="179">
                  <c:v>-5.25</c:v>
                </c:pt>
                <c:pt idx="180">
                  <c:v>-5</c:v>
                </c:pt>
                <c:pt idx="181">
                  <c:v>-4.75</c:v>
                </c:pt>
                <c:pt idx="182">
                  <c:v>-4.5</c:v>
                </c:pt>
                <c:pt idx="183">
                  <c:v>-4.25</c:v>
                </c:pt>
                <c:pt idx="184">
                  <c:v>-4</c:v>
                </c:pt>
                <c:pt idx="185">
                  <c:v>-3.75</c:v>
                </c:pt>
                <c:pt idx="186">
                  <c:v>-3.5</c:v>
                </c:pt>
                <c:pt idx="187">
                  <c:v>-3.25</c:v>
                </c:pt>
                <c:pt idx="188">
                  <c:v>-3</c:v>
                </c:pt>
                <c:pt idx="189">
                  <c:v>-2.75</c:v>
                </c:pt>
                <c:pt idx="190">
                  <c:v>-2.5</c:v>
                </c:pt>
                <c:pt idx="191">
                  <c:v>-2.25</c:v>
                </c:pt>
                <c:pt idx="192">
                  <c:v>-2</c:v>
                </c:pt>
                <c:pt idx="193">
                  <c:v>-1.75</c:v>
                </c:pt>
                <c:pt idx="194">
                  <c:v>-1.5</c:v>
                </c:pt>
                <c:pt idx="195">
                  <c:v>-1.25</c:v>
                </c:pt>
                <c:pt idx="196">
                  <c:v>-1</c:v>
                </c:pt>
                <c:pt idx="197">
                  <c:v>-0.75</c:v>
                </c:pt>
                <c:pt idx="198">
                  <c:v>-0.5</c:v>
                </c:pt>
                <c:pt idx="199">
                  <c:v>-0.25</c:v>
                </c:pt>
                <c:pt idx="200">
                  <c:v>0</c:v>
                </c:pt>
                <c:pt idx="201">
                  <c:v>0.25</c:v>
                </c:pt>
                <c:pt idx="202">
                  <c:v>0.5</c:v>
                </c:pt>
                <c:pt idx="203">
                  <c:v>0.75</c:v>
                </c:pt>
                <c:pt idx="204">
                  <c:v>1</c:v>
                </c:pt>
                <c:pt idx="205">
                  <c:v>1.25</c:v>
                </c:pt>
                <c:pt idx="206">
                  <c:v>1.5</c:v>
                </c:pt>
                <c:pt idx="207">
                  <c:v>1.75</c:v>
                </c:pt>
                <c:pt idx="208">
                  <c:v>2</c:v>
                </c:pt>
                <c:pt idx="209">
                  <c:v>2.25</c:v>
                </c:pt>
                <c:pt idx="210">
                  <c:v>2.5</c:v>
                </c:pt>
                <c:pt idx="211">
                  <c:v>2.75</c:v>
                </c:pt>
                <c:pt idx="212">
                  <c:v>3</c:v>
                </c:pt>
                <c:pt idx="213">
                  <c:v>3.25</c:v>
                </c:pt>
                <c:pt idx="214">
                  <c:v>3.5</c:v>
                </c:pt>
                <c:pt idx="215">
                  <c:v>3.75</c:v>
                </c:pt>
                <c:pt idx="216">
                  <c:v>4</c:v>
                </c:pt>
                <c:pt idx="217">
                  <c:v>4.25</c:v>
                </c:pt>
                <c:pt idx="218">
                  <c:v>4.5</c:v>
                </c:pt>
                <c:pt idx="219">
                  <c:v>4.75</c:v>
                </c:pt>
                <c:pt idx="220">
                  <c:v>5</c:v>
                </c:pt>
                <c:pt idx="221">
                  <c:v>5.25</c:v>
                </c:pt>
                <c:pt idx="222">
                  <c:v>5.5</c:v>
                </c:pt>
                <c:pt idx="223">
                  <c:v>5.75</c:v>
                </c:pt>
                <c:pt idx="224">
                  <c:v>6</c:v>
                </c:pt>
                <c:pt idx="225">
                  <c:v>6.25</c:v>
                </c:pt>
                <c:pt idx="226">
                  <c:v>6.5</c:v>
                </c:pt>
                <c:pt idx="227">
                  <c:v>6.75</c:v>
                </c:pt>
                <c:pt idx="228">
                  <c:v>7</c:v>
                </c:pt>
                <c:pt idx="229">
                  <c:v>7.25</c:v>
                </c:pt>
                <c:pt idx="230">
                  <c:v>7.5</c:v>
                </c:pt>
                <c:pt idx="231">
                  <c:v>7.75</c:v>
                </c:pt>
                <c:pt idx="232">
                  <c:v>8</c:v>
                </c:pt>
                <c:pt idx="233">
                  <c:v>8.25</c:v>
                </c:pt>
                <c:pt idx="234">
                  <c:v>8.5</c:v>
                </c:pt>
                <c:pt idx="235">
                  <c:v>8.75</c:v>
                </c:pt>
                <c:pt idx="236">
                  <c:v>9</c:v>
                </c:pt>
                <c:pt idx="237">
                  <c:v>9.25</c:v>
                </c:pt>
                <c:pt idx="238">
                  <c:v>9.5</c:v>
                </c:pt>
                <c:pt idx="239">
                  <c:v>9.75</c:v>
                </c:pt>
                <c:pt idx="240">
                  <c:v>10</c:v>
                </c:pt>
                <c:pt idx="241">
                  <c:v>10.25</c:v>
                </c:pt>
                <c:pt idx="242">
                  <c:v>10.5</c:v>
                </c:pt>
                <c:pt idx="243">
                  <c:v>10.75</c:v>
                </c:pt>
                <c:pt idx="244">
                  <c:v>11</c:v>
                </c:pt>
                <c:pt idx="245">
                  <c:v>11.25</c:v>
                </c:pt>
                <c:pt idx="246">
                  <c:v>11.5</c:v>
                </c:pt>
                <c:pt idx="247">
                  <c:v>11.75</c:v>
                </c:pt>
                <c:pt idx="248">
                  <c:v>12</c:v>
                </c:pt>
                <c:pt idx="249">
                  <c:v>12.25</c:v>
                </c:pt>
                <c:pt idx="250">
                  <c:v>12.5</c:v>
                </c:pt>
                <c:pt idx="251">
                  <c:v>12.75</c:v>
                </c:pt>
                <c:pt idx="252">
                  <c:v>13</c:v>
                </c:pt>
                <c:pt idx="253">
                  <c:v>13.25</c:v>
                </c:pt>
                <c:pt idx="254">
                  <c:v>13.5</c:v>
                </c:pt>
                <c:pt idx="255">
                  <c:v>13.75</c:v>
                </c:pt>
                <c:pt idx="256">
                  <c:v>14</c:v>
                </c:pt>
                <c:pt idx="257">
                  <c:v>14.25</c:v>
                </c:pt>
                <c:pt idx="258">
                  <c:v>14.5</c:v>
                </c:pt>
                <c:pt idx="259">
                  <c:v>14.75</c:v>
                </c:pt>
                <c:pt idx="260">
                  <c:v>15</c:v>
                </c:pt>
                <c:pt idx="261">
                  <c:v>15.25</c:v>
                </c:pt>
                <c:pt idx="262">
                  <c:v>15.5</c:v>
                </c:pt>
                <c:pt idx="263">
                  <c:v>15.75</c:v>
                </c:pt>
                <c:pt idx="264">
                  <c:v>16</c:v>
                </c:pt>
                <c:pt idx="265">
                  <c:v>16.25</c:v>
                </c:pt>
                <c:pt idx="266">
                  <c:v>16.5</c:v>
                </c:pt>
                <c:pt idx="267">
                  <c:v>16.75</c:v>
                </c:pt>
                <c:pt idx="268">
                  <c:v>17</c:v>
                </c:pt>
                <c:pt idx="269">
                  <c:v>17.25</c:v>
                </c:pt>
                <c:pt idx="270">
                  <c:v>17.5</c:v>
                </c:pt>
                <c:pt idx="271">
                  <c:v>17.75</c:v>
                </c:pt>
                <c:pt idx="272">
                  <c:v>18</c:v>
                </c:pt>
                <c:pt idx="273">
                  <c:v>18.25</c:v>
                </c:pt>
                <c:pt idx="274">
                  <c:v>18.5</c:v>
                </c:pt>
                <c:pt idx="275">
                  <c:v>18.75</c:v>
                </c:pt>
                <c:pt idx="276">
                  <c:v>19</c:v>
                </c:pt>
                <c:pt idx="277">
                  <c:v>19.25</c:v>
                </c:pt>
                <c:pt idx="278">
                  <c:v>19.5</c:v>
                </c:pt>
                <c:pt idx="279">
                  <c:v>19.75</c:v>
                </c:pt>
                <c:pt idx="280">
                  <c:v>20</c:v>
                </c:pt>
                <c:pt idx="281">
                  <c:v>20.25</c:v>
                </c:pt>
                <c:pt idx="282">
                  <c:v>20.5</c:v>
                </c:pt>
                <c:pt idx="283">
                  <c:v>20.75</c:v>
                </c:pt>
                <c:pt idx="284">
                  <c:v>21</c:v>
                </c:pt>
                <c:pt idx="285">
                  <c:v>21.25</c:v>
                </c:pt>
                <c:pt idx="286">
                  <c:v>21.5</c:v>
                </c:pt>
                <c:pt idx="287">
                  <c:v>21.75</c:v>
                </c:pt>
                <c:pt idx="288">
                  <c:v>22</c:v>
                </c:pt>
                <c:pt idx="289">
                  <c:v>22.25</c:v>
                </c:pt>
                <c:pt idx="290">
                  <c:v>22.5</c:v>
                </c:pt>
                <c:pt idx="291">
                  <c:v>22.75</c:v>
                </c:pt>
                <c:pt idx="292">
                  <c:v>23</c:v>
                </c:pt>
                <c:pt idx="293">
                  <c:v>23.25</c:v>
                </c:pt>
                <c:pt idx="294">
                  <c:v>23.5</c:v>
                </c:pt>
                <c:pt idx="295">
                  <c:v>23.75</c:v>
                </c:pt>
                <c:pt idx="296">
                  <c:v>24</c:v>
                </c:pt>
                <c:pt idx="297">
                  <c:v>24.25</c:v>
                </c:pt>
                <c:pt idx="298">
                  <c:v>24.5</c:v>
                </c:pt>
                <c:pt idx="299">
                  <c:v>24.75</c:v>
                </c:pt>
                <c:pt idx="300">
                  <c:v>25</c:v>
                </c:pt>
                <c:pt idx="301">
                  <c:v>25.25</c:v>
                </c:pt>
                <c:pt idx="302">
                  <c:v>25.5</c:v>
                </c:pt>
                <c:pt idx="303">
                  <c:v>25.75</c:v>
                </c:pt>
                <c:pt idx="304">
                  <c:v>26</c:v>
                </c:pt>
                <c:pt idx="305">
                  <c:v>26.25</c:v>
                </c:pt>
                <c:pt idx="306">
                  <c:v>26.5</c:v>
                </c:pt>
                <c:pt idx="307">
                  <c:v>26.75</c:v>
                </c:pt>
                <c:pt idx="308">
                  <c:v>27</c:v>
                </c:pt>
                <c:pt idx="309">
                  <c:v>27.25</c:v>
                </c:pt>
                <c:pt idx="310">
                  <c:v>27.5</c:v>
                </c:pt>
                <c:pt idx="311">
                  <c:v>27.75</c:v>
                </c:pt>
                <c:pt idx="312">
                  <c:v>28</c:v>
                </c:pt>
                <c:pt idx="313">
                  <c:v>28.25</c:v>
                </c:pt>
                <c:pt idx="314">
                  <c:v>28.5</c:v>
                </c:pt>
                <c:pt idx="315">
                  <c:v>28.75</c:v>
                </c:pt>
                <c:pt idx="316">
                  <c:v>29</c:v>
                </c:pt>
                <c:pt idx="317">
                  <c:v>29.25</c:v>
                </c:pt>
                <c:pt idx="318">
                  <c:v>29.5</c:v>
                </c:pt>
                <c:pt idx="319">
                  <c:v>29.75</c:v>
                </c:pt>
                <c:pt idx="320">
                  <c:v>30</c:v>
                </c:pt>
                <c:pt idx="321">
                  <c:v>30.25</c:v>
                </c:pt>
                <c:pt idx="322">
                  <c:v>30.5</c:v>
                </c:pt>
                <c:pt idx="323">
                  <c:v>30.75</c:v>
                </c:pt>
                <c:pt idx="324">
                  <c:v>31</c:v>
                </c:pt>
                <c:pt idx="325">
                  <c:v>31.25</c:v>
                </c:pt>
                <c:pt idx="326">
                  <c:v>31.5</c:v>
                </c:pt>
                <c:pt idx="327">
                  <c:v>31.75</c:v>
                </c:pt>
                <c:pt idx="328">
                  <c:v>32</c:v>
                </c:pt>
                <c:pt idx="329">
                  <c:v>32.25</c:v>
                </c:pt>
                <c:pt idx="330">
                  <c:v>32.5</c:v>
                </c:pt>
                <c:pt idx="331">
                  <c:v>32.75</c:v>
                </c:pt>
                <c:pt idx="332">
                  <c:v>33</c:v>
                </c:pt>
                <c:pt idx="333">
                  <c:v>33.25</c:v>
                </c:pt>
                <c:pt idx="334">
                  <c:v>33.5</c:v>
                </c:pt>
                <c:pt idx="335">
                  <c:v>33.75</c:v>
                </c:pt>
                <c:pt idx="336">
                  <c:v>34</c:v>
                </c:pt>
                <c:pt idx="337">
                  <c:v>34.25</c:v>
                </c:pt>
                <c:pt idx="338">
                  <c:v>34.5</c:v>
                </c:pt>
                <c:pt idx="339">
                  <c:v>34.75</c:v>
                </c:pt>
                <c:pt idx="340">
                  <c:v>35</c:v>
                </c:pt>
                <c:pt idx="341">
                  <c:v>35.25</c:v>
                </c:pt>
                <c:pt idx="342">
                  <c:v>35.5</c:v>
                </c:pt>
                <c:pt idx="343">
                  <c:v>35.75</c:v>
                </c:pt>
                <c:pt idx="344">
                  <c:v>36</c:v>
                </c:pt>
                <c:pt idx="345">
                  <c:v>36.25</c:v>
                </c:pt>
                <c:pt idx="346">
                  <c:v>36.5</c:v>
                </c:pt>
                <c:pt idx="347">
                  <c:v>36.75</c:v>
                </c:pt>
                <c:pt idx="348">
                  <c:v>37</c:v>
                </c:pt>
                <c:pt idx="349">
                  <c:v>37.25</c:v>
                </c:pt>
                <c:pt idx="350">
                  <c:v>37.5</c:v>
                </c:pt>
                <c:pt idx="351">
                  <c:v>37.75</c:v>
                </c:pt>
                <c:pt idx="352">
                  <c:v>38</c:v>
                </c:pt>
                <c:pt idx="353">
                  <c:v>38.25</c:v>
                </c:pt>
                <c:pt idx="354">
                  <c:v>38.5</c:v>
                </c:pt>
                <c:pt idx="355">
                  <c:v>38.75</c:v>
                </c:pt>
                <c:pt idx="356">
                  <c:v>39</c:v>
                </c:pt>
                <c:pt idx="357">
                  <c:v>39.25</c:v>
                </c:pt>
                <c:pt idx="358">
                  <c:v>39.5</c:v>
                </c:pt>
                <c:pt idx="359">
                  <c:v>39.75</c:v>
                </c:pt>
                <c:pt idx="360">
                  <c:v>40</c:v>
                </c:pt>
                <c:pt idx="361">
                  <c:v>40.25</c:v>
                </c:pt>
                <c:pt idx="362">
                  <c:v>40.5</c:v>
                </c:pt>
                <c:pt idx="363">
                  <c:v>40.75</c:v>
                </c:pt>
                <c:pt idx="364">
                  <c:v>41</c:v>
                </c:pt>
                <c:pt idx="365">
                  <c:v>41.25</c:v>
                </c:pt>
                <c:pt idx="366">
                  <c:v>41.5</c:v>
                </c:pt>
                <c:pt idx="367">
                  <c:v>41.75</c:v>
                </c:pt>
                <c:pt idx="368">
                  <c:v>42</c:v>
                </c:pt>
                <c:pt idx="369">
                  <c:v>42.25</c:v>
                </c:pt>
                <c:pt idx="370">
                  <c:v>42.5</c:v>
                </c:pt>
                <c:pt idx="371">
                  <c:v>42.75</c:v>
                </c:pt>
                <c:pt idx="372">
                  <c:v>43</c:v>
                </c:pt>
                <c:pt idx="373">
                  <c:v>43.25</c:v>
                </c:pt>
                <c:pt idx="374">
                  <c:v>43.5</c:v>
                </c:pt>
                <c:pt idx="375">
                  <c:v>43.75</c:v>
                </c:pt>
                <c:pt idx="376">
                  <c:v>44</c:v>
                </c:pt>
                <c:pt idx="377">
                  <c:v>44.25</c:v>
                </c:pt>
                <c:pt idx="378">
                  <c:v>44.5</c:v>
                </c:pt>
                <c:pt idx="379">
                  <c:v>44.75</c:v>
                </c:pt>
                <c:pt idx="380">
                  <c:v>45</c:v>
                </c:pt>
                <c:pt idx="381">
                  <c:v>45.25</c:v>
                </c:pt>
                <c:pt idx="382">
                  <c:v>45.5</c:v>
                </c:pt>
                <c:pt idx="383">
                  <c:v>45.75</c:v>
                </c:pt>
                <c:pt idx="384">
                  <c:v>46</c:v>
                </c:pt>
                <c:pt idx="385">
                  <c:v>46.25</c:v>
                </c:pt>
                <c:pt idx="386">
                  <c:v>46.5</c:v>
                </c:pt>
                <c:pt idx="387">
                  <c:v>46.75</c:v>
                </c:pt>
                <c:pt idx="388">
                  <c:v>47</c:v>
                </c:pt>
                <c:pt idx="389">
                  <c:v>47.25</c:v>
                </c:pt>
                <c:pt idx="390">
                  <c:v>47.5</c:v>
                </c:pt>
                <c:pt idx="391">
                  <c:v>47.75</c:v>
                </c:pt>
                <c:pt idx="392">
                  <c:v>48</c:v>
                </c:pt>
                <c:pt idx="393">
                  <c:v>48.25</c:v>
                </c:pt>
                <c:pt idx="394">
                  <c:v>48.5</c:v>
                </c:pt>
                <c:pt idx="395">
                  <c:v>48.75</c:v>
                </c:pt>
                <c:pt idx="396">
                  <c:v>49</c:v>
                </c:pt>
                <c:pt idx="397">
                  <c:v>49.25</c:v>
                </c:pt>
                <c:pt idx="398">
                  <c:v>49.5</c:v>
                </c:pt>
                <c:pt idx="399">
                  <c:v>49.75</c:v>
                </c:pt>
                <c:pt idx="400">
                  <c:v>50</c:v>
                </c:pt>
                <c:pt idx="401">
                  <c:v>50.25</c:v>
                </c:pt>
                <c:pt idx="402">
                  <c:v>50.5</c:v>
                </c:pt>
                <c:pt idx="403">
                  <c:v>50.75</c:v>
                </c:pt>
                <c:pt idx="404">
                  <c:v>51</c:v>
                </c:pt>
                <c:pt idx="405">
                  <c:v>51.25</c:v>
                </c:pt>
                <c:pt idx="406">
                  <c:v>51.5</c:v>
                </c:pt>
                <c:pt idx="407">
                  <c:v>51.75</c:v>
                </c:pt>
                <c:pt idx="408">
                  <c:v>52</c:v>
                </c:pt>
                <c:pt idx="409">
                  <c:v>52.25</c:v>
                </c:pt>
                <c:pt idx="410">
                  <c:v>52.5</c:v>
                </c:pt>
                <c:pt idx="411">
                  <c:v>52.75</c:v>
                </c:pt>
                <c:pt idx="412">
                  <c:v>53</c:v>
                </c:pt>
                <c:pt idx="413">
                  <c:v>53.25</c:v>
                </c:pt>
                <c:pt idx="414">
                  <c:v>53.5</c:v>
                </c:pt>
                <c:pt idx="415">
                  <c:v>53.75</c:v>
                </c:pt>
                <c:pt idx="416">
                  <c:v>54</c:v>
                </c:pt>
                <c:pt idx="417">
                  <c:v>54.25</c:v>
                </c:pt>
                <c:pt idx="418">
                  <c:v>54.5</c:v>
                </c:pt>
                <c:pt idx="419">
                  <c:v>54.75</c:v>
                </c:pt>
                <c:pt idx="420">
                  <c:v>55</c:v>
                </c:pt>
                <c:pt idx="421">
                  <c:v>55.25</c:v>
                </c:pt>
                <c:pt idx="422">
                  <c:v>55.5</c:v>
                </c:pt>
                <c:pt idx="423">
                  <c:v>55.75</c:v>
                </c:pt>
                <c:pt idx="424">
                  <c:v>56</c:v>
                </c:pt>
                <c:pt idx="425">
                  <c:v>56.25</c:v>
                </c:pt>
                <c:pt idx="426">
                  <c:v>56.5</c:v>
                </c:pt>
                <c:pt idx="427">
                  <c:v>56.75</c:v>
                </c:pt>
                <c:pt idx="428">
                  <c:v>57</c:v>
                </c:pt>
                <c:pt idx="429">
                  <c:v>57.25</c:v>
                </c:pt>
                <c:pt idx="430">
                  <c:v>57.5</c:v>
                </c:pt>
                <c:pt idx="431">
                  <c:v>57.75</c:v>
                </c:pt>
                <c:pt idx="432">
                  <c:v>58</c:v>
                </c:pt>
                <c:pt idx="433">
                  <c:v>58.25</c:v>
                </c:pt>
                <c:pt idx="434">
                  <c:v>58.5</c:v>
                </c:pt>
                <c:pt idx="435">
                  <c:v>58.75</c:v>
                </c:pt>
                <c:pt idx="436">
                  <c:v>59</c:v>
                </c:pt>
                <c:pt idx="437">
                  <c:v>59.25</c:v>
                </c:pt>
                <c:pt idx="438">
                  <c:v>59.5</c:v>
                </c:pt>
                <c:pt idx="439">
                  <c:v>59.75</c:v>
                </c:pt>
                <c:pt idx="440">
                  <c:v>60</c:v>
                </c:pt>
                <c:pt idx="441">
                  <c:v>60.25</c:v>
                </c:pt>
                <c:pt idx="442">
                  <c:v>60.5</c:v>
                </c:pt>
                <c:pt idx="443">
                  <c:v>60.75</c:v>
                </c:pt>
                <c:pt idx="444">
                  <c:v>61</c:v>
                </c:pt>
                <c:pt idx="445">
                  <c:v>61.25</c:v>
                </c:pt>
                <c:pt idx="446">
                  <c:v>61.5</c:v>
                </c:pt>
                <c:pt idx="447">
                  <c:v>61.75</c:v>
                </c:pt>
                <c:pt idx="448">
                  <c:v>62</c:v>
                </c:pt>
                <c:pt idx="449">
                  <c:v>62.25</c:v>
                </c:pt>
                <c:pt idx="450">
                  <c:v>62.5</c:v>
                </c:pt>
                <c:pt idx="451">
                  <c:v>62.75</c:v>
                </c:pt>
                <c:pt idx="452">
                  <c:v>63</c:v>
                </c:pt>
                <c:pt idx="453">
                  <c:v>63.25</c:v>
                </c:pt>
                <c:pt idx="454">
                  <c:v>63.5</c:v>
                </c:pt>
                <c:pt idx="455">
                  <c:v>63.75</c:v>
                </c:pt>
                <c:pt idx="456">
                  <c:v>64</c:v>
                </c:pt>
                <c:pt idx="457">
                  <c:v>64.25</c:v>
                </c:pt>
                <c:pt idx="458">
                  <c:v>64.5</c:v>
                </c:pt>
                <c:pt idx="459">
                  <c:v>64.75</c:v>
                </c:pt>
                <c:pt idx="460">
                  <c:v>65</c:v>
                </c:pt>
                <c:pt idx="461">
                  <c:v>65.25</c:v>
                </c:pt>
                <c:pt idx="462">
                  <c:v>65.5</c:v>
                </c:pt>
                <c:pt idx="463">
                  <c:v>65.75</c:v>
                </c:pt>
                <c:pt idx="464">
                  <c:v>66</c:v>
                </c:pt>
                <c:pt idx="465">
                  <c:v>66.25</c:v>
                </c:pt>
                <c:pt idx="466">
                  <c:v>66.5</c:v>
                </c:pt>
                <c:pt idx="467">
                  <c:v>66.75</c:v>
                </c:pt>
                <c:pt idx="468">
                  <c:v>67</c:v>
                </c:pt>
                <c:pt idx="469">
                  <c:v>67.25</c:v>
                </c:pt>
                <c:pt idx="470">
                  <c:v>67.5</c:v>
                </c:pt>
                <c:pt idx="471">
                  <c:v>67.75</c:v>
                </c:pt>
                <c:pt idx="472">
                  <c:v>68</c:v>
                </c:pt>
                <c:pt idx="473">
                  <c:v>68.25</c:v>
                </c:pt>
                <c:pt idx="474">
                  <c:v>68.5</c:v>
                </c:pt>
                <c:pt idx="475">
                  <c:v>68.75</c:v>
                </c:pt>
                <c:pt idx="476">
                  <c:v>69</c:v>
                </c:pt>
                <c:pt idx="477">
                  <c:v>69.25</c:v>
                </c:pt>
                <c:pt idx="478">
                  <c:v>69.5</c:v>
                </c:pt>
                <c:pt idx="479">
                  <c:v>69.75</c:v>
                </c:pt>
                <c:pt idx="480">
                  <c:v>70</c:v>
                </c:pt>
                <c:pt idx="481">
                  <c:v>70.25</c:v>
                </c:pt>
                <c:pt idx="482">
                  <c:v>70.5</c:v>
                </c:pt>
                <c:pt idx="483">
                  <c:v>70.75</c:v>
                </c:pt>
                <c:pt idx="484">
                  <c:v>71</c:v>
                </c:pt>
                <c:pt idx="485">
                  <c:v>71.25</c:v>
                </c:pt>
                <c:pt idx="486">
                  <c:v>71.5</c:v>
                </c:pt>
                <c:pt idx="487">
                  <c:v>71.75</c:v>
                </c:pt>
                <c:pt idx="488">
                  <c:v>72</c:v>
                </c:pt>
                <c:pt idx="489">
                  <c:v>72.25</c:v>
                </c:pt>
                <c:pt idx="490">
                  <c:v>72.5</c:v>
                </c:pt>
                <c:pt idx="491">
                  <c:v>72.75</c:v>
                </c:pt>
                <c:pt idx="492">
                  <c:v>73</c:v>
                </c:pt>
                <c:pt idx="493">
                  <c:v>73.25</c:v>
                </c:pt>
                <c:pt idx="494">
                  <c:v>73.5</c:v>
                </c:pt>
                <c:pt idx="495">
                  <c:v>73.75</c:v>
                </c:pt>
                <c:pt idx="496">
                  <c:v>74</c:v>
                </c:pt>
                <c:pt idx="497">
                  <c:v>74.25</c:v>
                </c:pt>
                <c:pt idx="498">
                  <c:v>74.5</c:v>
                </c:pt>
                <c:pt idx="499">
                  <c:v>74.75</c:v>
                </c:pt>
                <c:pt idx="500">
                  <c:v>75</c:v>
                </c:pt>
                <c:pt idx="501">
                  <c:v>75.25</c:v>
                </c:pt>
                <c:pt idx="502">
                  <c:v>75.5</c:v>
                </c:pt>
                <c:pt idx="503">
                  <c:v>75.75</c:v>
                </c:pt>
                <c:pt idx="504">
                  <c:v>76</c:v>
                </c:pt>
                <c:pt idx="505">
                  <c:v>76.25</c:v>
                </c:pt>
                <c:pt idx="506">
                  <c:v>76.5</c:v>
                </c:pt>
                <c:pt idx="507">
                  <c:v>76.75</c:v>
                </c:pt>
                <c:pt idx="508">
                  <c:v>77</c:v>
                </c:pt>
                <c:pt idx="509">
                  <c:v>77.25</c:v>
                </c:pt>
                <c:pt idx="510">
                  <c:v>77.5</c:v>
                </c:pt>
                <c:pt idx="511">
                  <c:v>77.75</c:v>
                </c:pt>
                <c:pt idx="512">
                  <c:v>78</c:v>
                </c:pt>
                <c:pt idx="513">
                  <c:v>78.25</c:v>
                </c:pt>
                <c:pt idx="514">
                  <c:v>78.5</c:v>
                </c:pt>
                <c:pt idx="515">
                  <c:v>78.75</c:v>
                </c:pt>
                <c:pt idx="516">
                  <c:v>79</c:v>
                </c:pt>
                <c:pt idx="517">
                  <c:v>79.25</c:v>
                </c:pt>
                <c:pt idx="518">
                  <c:v>79.5</c:v>
                </c:pt>
                <c:pt idx="519">
                  <c:v>79.75</c:v>
                </c:pt>
                <c:pt idx="520">
                  <c:v>80</c:v>
                </c:pt>
              </c:numCache>
            </c:numRef>
          </c:xVal>
          <c:yVal>
            <c:numRef>
              <c:f>Foglio1!$B$2:$B$522</c:f>
              <c:numCache>
                <c:formatCode>General</c:formatCode>
                <c:ptCount val="521"/>
                <c:pt idx="0">
                  <c:v>-125000</c:v>
                </c:pt>
                <c:pt idx="1">
                  <c:v>-123134.359375</c:v>
                </c:pt>
                <c:pt idx="2">
                  <c:v>-121287.375</c:v>
                </c:pt>
                <c:pt idx="3">
                  <c:v>-119458.953125</c:v>
                </c:pt>
                <c:pt idx="4">
                  <c:v>-117649</c:v>
                </c:pt>
                <c:pt idx="5">
                  <c:v>-115857.421875</c:v>
                </c:pt>
                <c:pt idx="6">
                  <c:v>-114084.125</c:v>
                </c:pt>
                <c:pt idx="7">
                  <c:v>-112329.015625</c:v>
                </c:pt>
                <c:pt idx="8">
                  <c:v>-110592</c:v>
                </c:pt>
                <c:pt idx="9">
                  <c:v>-108872.984375</c:v>
                </c:pt>
                <c:pt idx="10">
                  <c:v>-107171.875</c:v>
                </c:pt>
                <c:pt idx="11">
                  <c:v>-105488.578125</c:v>
                </c:pt>
                <c:pt idx="12">
                  <c:v>-103823</c:v>
                </c:pt>
                <c:pt idx="13">
                  <c:v>-102175.046875</c:v>
                </c:pt>
                <c:pt idx="14">
                  <c:v>-100544.625</c:v>
                </c:pt>
                <c:pt idx="15">
                  <c:v>-98931.640625</c:v>
                </c:pt>
                <c:pt idx="16">
                  <c:v>-97336</c:v>
                </c:pt>
                <c:pt idx="17">
                  <c:v>-95757.609375</c:v>
                </c:pt>
                <c:pt idx="18">
                  <c:v>-94196.375</c:v>
                </c:pt>
                <c:pt idx="19">
                  <c:v>-92652.203125</c:v>
                </c:pt>
                <c:pt idx="20">
                  <c:v>-91125</c:v>
                </c:pt>
                <c:pt idx="21">
                  <c:v>-89614.671875</c:v>
                </c:pt>
                <c:pt idx="22">
                  <c:v>-88121.125</c:v>
                </c:pt>
                <c:pt idx="23">
                  <c:v>-86644.265625</c:v>
                </c:pt>
                <c:pt idx="24">
                  <c:v>-85184</c:v>
                </c:pt>
                <c:pt idx="25">
                  <c:v>-83740.234374999985</c:v>
                </c:pt>
                <c:pt idx="26">
                  <c:v>-82312.875</c:v>
                </c:pt>
                <c:pt idx="27">
                  <c:v>-80901.828125</c:v>
                </c:pt>
                <c:pt idx="28">
                  <c:v>-79507</c:v>
                </c:pt>
                <c:pt idx="29">
                  <c:v>-78128.296874999171</c:v>
                </c:pt>
                <c:pt idx="30">
                  <c:v>-76765.625</c:v>
                </c:pt>
                <c:pt idx="31">
                  <c:v>-75418.890625</c:v>
                </c:pt>
                <c:pt idx="32">
                  <c:v>-74088</c:v>
                </c:pt>
                <c:pt idx="33">
                  <c:v>-72772.859375</c:v>
                </c:pt>
                <c:pt idx="34">
                  <c:v>-71473.375</c:v>
                </c:pt>
                <c:pt idx="35">
                  <c:v>-70189.453125</c:v>
                </c:pt>
                <c:pt idx="36">
                  <c:v>-68921</c:v>
                </c:pt>
                <c:pt idx="37">
                  <c:v>-67667.921874999985</c:v>
                </c:pt>
                <c:pt idx="38">
                  <c:v>-66430.125</c:v>
                </c:pt>
                <c:pt idx="39">
                  <c:v>-65207.515625</c:v>
                </c:pt>
                <c:pt idx="40">
                  <c:v>-64000</c:v>
                </c:pt>
                <c:pt idx="41">
                  <c:v>-62807.484375</c:v>
                </c:pt>
                <c:pt idx="42">
                  <c:v>-61629.875</c:v>
                </c:pt>
                <c:pt idx="43">
                  <c:v>-60467.078125</c:v>
                </c:pt>
                <c:pt idx="44">
                  <c:v>-59319</c:v>
                </c:pt>
                <c:pt idx="45">
                  <c:v>-58185.546875</c:v>
                </c:pt>
                <c:pt idx="46">
                  <c:v>-57066.625</c:v>
                </c:pt>
                <c:pt idx="47">
                  <c:v>-55962.140625</c:v>
                </c:pt>
                <c:pt idx="48">
                  <c:v>-54872</c:v>
                </c:pt>
                <c:pt idx="49">
                  <c:v>-53796.109375</c:v>
                </c:pt>
                <c:pt idx="50">
                  <c:v>-52734.375</c:v>
                </c:pt>
                <c:pt idx="51">
                  <c:v>-51686.703124999993</c:v>
                </c:pt>
                <c:pt idx="52">
                  <c:v>-50653</c:v>
                </c:pt>
                <c:pt idx="53">
                  <c:v>-49633.171875</c:v>
                </c:pt>
                <c:pt idx="54">
                  <c:v>-48627.125</c:v>
                </c:pt>
                <c:pt idx="55">
                  <c:v>-47634.765624999993</c:v>
                </c:pt>
                <c:pt idx="56">
                  <c:v>-46656</c:v>
                </c:pt>
                <c:pt idx="57">
                  <c:v>-45690.734375</c:v>
                </c:pt>
                <c:pt idx="58">
                  <c:v>-44738.875</c:v>
                </c:pt>
                <c:pt idx="59">
                  <c:v>-43800.328125</c:v>
                </c:pt>
                <c:pt idx="60">
                  <c:v>-42875</c:v>
                </c:pt>
                <c:pt idx="61">
                  <c:v>-41962.796875</c:v>
                </c:pt>
                <c:pt idx="62">
                  <c:v>-41063.625</c:v>
                </c:pt>
                <c:pt idx="63">
                  <c:v>-40177.390625</c:v>
                </c:pt>
                <c:pt idx="64">
                  <c:v>-39304</c:v>
                </c:pt>
                <c:pt idx="65">
                  <c:v>-38443.359375</c:v>
                </c:pt>
                <c:pt idx="66">
                  <c:v>-37595.375</c:v>
                </c:pt>
                <c:pt idx="67">
                  <c:v>-36759.953125</c:v>
                </c:pt>
                <c:pt idx="68">
                  <c:v>-35937</c:v>
                </c:pt>
                <c:pt idx="69">
                  <c:v>-35126.421875</c:v>
                </c:pt>
                <c:pt idx="70">
                  <c:v>-34328.125</c:v>
                </c:pt>
                <c:pt idx="71">
                  <c:v>-33542.015625</c:v>
                </c:pt>
                <c:pt idx="72">
                  <c:v>-32768</c:v>
                </c:pt>
                <c:pt idx="73">
                  <c:v>-32005.984375</c:v>
                </c:pt>
                <c:pt idx="74">
                  <c:v>-31255.875</c:v>
                </c:pt>
                <c:pt idx="75">
                  <c:v>-30517.578125</c:v>
                </c:pt>
                <c:pt idx="76">
                  <c:v>-29791</c:v>
                </c:pt>
                <c:pt idx="77">
                  <c:v>-29076.046875</c:v>
                </c:pt>
                <c:pt idx="78">
                  <c:v>-28372.625</c:v>
                </c:pt>
                <c:pt idx="79">
                  <c:v>-27680.640625</c:v>
                </c:pt>
                <c:pt idx="80">
                  <c:v>-27000</c:v>
                </c:pt>
                <c:pt idx="81">
                  <c:v>-26330.609375</c:v>
                </c:pt>
                <c:pt idx="82">
                  <c:v>-25672.375</c:v>
                </c:pt>
                <c:pt idx="83">
                  <c:v>-25025.203125</c:v>
                </c:pt>
                <c:pt idx="84">
                  <c:v>-24389</c:v>
                </c:pt>
                <c:pt idx="85">
                  <c:v>-23763.671875</c:v>
                </c:pt>
                <c:pt idx="86">
                  <c:v>-23149.125</c:v>
                </c:pt>
                <c:pt idx="87">
                  <c:v>-22545.265625</c:v>
                </c:pt>
                <c:pt idx="88">
                  <c:v>-21952</c:v>
                </c:pt>
                <c:pt idx="89">
                  <c:v>-21369.234375</c:v>
                </c:pt>
                <c:pt idx="90">
                  <c:v>-20796.875</c:v>
                </c:pt>
                <c:pt idx="91">
                  <c:v>-20234.828125</c:v>
                </c:pt>
                <c:pt idx="92">
                  <c:v>-19683</c:v>
                </c:pt>
                <c:pt idx="93">
                  <c:v>-19141.296875</c:v>
                </c:pt>
                <c:pt idx="94">
                  <c:v>-18609.625</c:v>
                </c:pt>
                <c:pt idx="95">
                  <c:v>-18087.890625</c:v>
                </c:pt>
                <c:pt idx="96">
                  <c:v>-17576</c:v>
                </c:pt>
                <c:pt idx="97">
                  <c:v>-17073.859375</c:v>
                </c:pt>
                <c:pt idx="98">
                  <c:v>-16581.375</c:v>
                </c:pt>
                <c:pt idx="99">
                  <c:v>-16098.453125</c:v>
                </c:pt>
                <c:pt idx="100">
                  <c:v>-15625</c:v>
                </c:pt>
                <c:pt idx="101">
                  <c:v>-15160.921875</c:v>
                </c:pt>
                <c:pt idx="102">
                  <c:v>-14706.125</c:v>
                </c:pt>
                <c:pt idx="103">
                  <c:v>-14260.515625</c:v>
                </c:pt>
                <c:pt idx="104">
                  <c:v>-13824</c:v>
                </c:pt>
                <c:pt idx="105">
                  <c:v>-13396.484375</c:v>
                </c:pt>
                <c:pt idx="106">
                  <c:v>-12977.875</c:v>
                </c:pt>
                <c:pt idx="107">
                  <c:v>-12568.078125</c:v>
                </c:pt>
                <c:pt idx="108">
                  <c:v>-12167</c:v>
                </c:pt>
                <c:pt idx="109">
                  <c:v>-11774.546875</c:v>
                </c:pt>
                <c:pt idx="110">
                  <c:v>-11390.625</c:v>
                </c:pt>
                <c:pt idx="111">
                  <c:v>-11015.140625</c:v>
                </c:pt>
                <c:pt idx="112">
                  <c:v>-10648</c:v>
                </c:pt>
                <c:pt idx="113">
                  <c:v>-10289.109375</c:v>
                </c:pt>
                <c:pt idx="114">
                  <c:v>-9938.3749999999181</c:v>
                </c:pt>
                <c:pt idx="115">
                  <c:v>-9595.703125</c:v>
                </c:pt>
                <c:pt idx="116">
                  <c:v>-9261</c:v>
                </c:pt>
                <c:pt idx="117">
                  <c:v>-8934.171875</c:v>
                </c:pt>
                <c:pt idx="118">
                  <c:v>-8615.125</c:v>
                </c:pt>
                <c:pt idx="119">
                  <c:v>-8303.7656249999181</c:v>
                </c:pt>
                <c:pt idx="120">
                  <c:v>-8000</c:v>
                </c:pt>
                <c:pt idx="121">
                  <c:v>-7703.734375</c:v>
                </c:pt>
                <c:pt idx="122">
                  <c:v>-7414.875</c:v>
                </c:pt>
                <c:pt idx="123">
                  <c:v>-7133.328125</c:v>
                </c:pt>
                <c:pt idx="124">
                  <c:v>-6859</c:v>
                </c:pt>
                <c:pt idx="125">
                  <c:v>-6591.796875</c:v>
                </c:pt>
                <c:pt idx="126">
                  <c:v>-6331.625</c:v>
                </c:pt>
                <c:pt idx="127">
                  <c:v>-6078.390625</c:v>
                </c:pt>
                <c:pt idx="128">
                  <c:v>-5832</c:v>
                </c:pt>
                <c:pt idx="129">
                  <c:v>-5592.359375</c:v>
                </c:pt>
                <c:pt idx="130">
                  <c:v>-5359.375</c:v>
                </c:pt>
                <c:pt idx="131">
                  <c:v>-5132.953125</c:v>
                </c:pt>
                <c:pt idx="132">
                  <c:v>-4913</c:v>
                </c:pt>
                <c:pt idx="133">
                  <c:v>-4699.421875</c:v>
                </c:pt>
                <c:pt idx="134">
                  <c:v>-4492.125</c:v>
                </c:pt>
                <c:pt idx="135">
                  <c:v>-4291.015625</c:v>
                </c:pt>
                <c:pt idx="136">
                  <c:v>-4096</c:v>
                </c:pt>
                <c:pt idx="137">
                  <c:v>-3906.984375</c:v>
                </c:pt>
                <c:pt idx="138">
                  <c:v>-3723.875</c:v>
                </c:pt>
                <c:pt idx="139">
                  <c:v>-3546.578125</c:v>
                </c:pt>
                <c:pt idx="140">
                  <c:v>-3375</c:v>
                </c:pt>
                <c:pt idx="141">
                  <c:v>-3209.046875</c:v>
                </c:pt>
                <c:pt idx="142">
                  <c:v>-3048.625</c:v>
                </c:pt>
                <c:pt idx="143">
                  <c:v>-2893.640625</c:v>
                </c:pt>
                <c:pt idx="144">
                  <c:v>-2744</c:v>
                </c:pt>
                <c:pt idx="145">
                  <c:v>-2599.609375</c:v>
                </c:pt>
                <c:pt idx="146">
                  <c:v>-2460.375</c:v>
                </c:pt>
                <c:pt idx="147">
                  <c:v>-2326.203125</c:v>
                </c:pt>
                <c:pt idx="148">
                  <c:v>-2197</c:v>
                </c:pt>
                <c:pt idx="149">
                  <c:v>-2072.671875</c:v>
                </c:pt>
                <c:pt idx="150">
                  <c:v>-1953.125</c:v>
                </c:pt>
                <c:pt idx="151">
                  <c:v>-1838.265625</c:v>
                </c:pt>
                <c:pt idx="152">
                  <c:v>-1728</c:v>
                </c:pt>
                <c:pt idx="153">
                  <c:v>-1622.234375</c:v>
                </c:pt>
                <c:pt idx="154">
                  <c:v>-1520.875</c:v>
                </c:pt>
                <c:pt idx="155">
                  <c:v>-1423.828125</c:v>
                </c:pt>
                <c:pt idx="156">
                  <c:v>-1331</c:v>
                </c:pt>
                <c:pt idx="157">
                  <c:v>-1242.296875</c:v>
                </c:pt>
                <c:pt idx="158">
                  <c:v>-1157.625</c:v>
                </c:pt>
                <c:pt idx="159">
                  <c:v>-1076.890625</c:v>
                </c:pt>
                <c:pt idx="160">
                  <c:v>-1000</c:v>
                </c:pt>
                <c:pt idx="161">
                  <c:v>-926.859375</c:v>
                </c:pt>
                <c:pt idx="162">
                  <c:v>-857.375</c:v>
                </c:pt>
                <c:pt idx="163">
                  <c:v>-791.45312499999739</c:v>
                </c:pt>
                <c:pt idx="164">
                  <c:v>-729</c:v>
                </c:pt>
                <c:pt idx="165">
                  <c:v>-669.921875</c:v>
                </c:pt>
                <c:pt idx="166">
                  <c:v>-614.125</c:v>
                </c:pt>
                <c:pt idx="167">
                  <c:v>-561.51562499999739</c:v>
                </c:pt>
                <c:pt idx="168">
                  <c:v>-512</c:v>
                </c:pt>
                <c:pt idx="169">
                  <c:v>-465.48437499999892</c:v>
                </c:pt>
                <c:pt idx="170">
                  <c:v>-421.875</c:v>
                </c:pt>
                <c:pt idx="171">
                  <c:v>-381.07812499999892</c:v>
                </c:pt>
                <c:pt idx="172">
                  <c:v>-343</c:v>
                </c:pt>
                <c:pt idx="173">
                  <c:v>-307.546875</c:v>
                </c:pt>
                <c:pt idx="174">
                  <c:v>-274.625</c:v>
                </c:pt>
                <c:pt idx="175">
                  <c:v>-244.140625</c:v>
                </c:pt>
                <c:pt idx="176">
                  <c:v>-216</c:v>
                </c:pt>
                <c:pt idx="177">
                  <c:v>-190.109375</c:v>
                </c:pt>
                <c:pt idx="178">
                  <c:v>-166.375</c:v>
                </c:pt>
                <c:pt idx="179">
                  <c:v>-144.703125</c:v>
                </c:pt>
                <c:pt idx="180">
                  <c:v>-125</c:v>
                </c:pt>
                <c:pt idx="181">
                  <c:v>-107.171875</c:v>
                </c:pt>
                <c:pt idx="182">
                  <c:v>-91.124999999999986</c:v>
                </c:pt>
                <c:pt idx="183">
                  <c:v>-76.765625</c:v>
                </c:pt>
                <c:pt idx="184">
                  <c:v>-64</c:v>
                </c:pt>
                <c:pt idx="185">
                  <c:v>-52.734375</c:v>
                </c:pt>
                <c:pt idx="186">
                  <c:v>-42.875</c:v>
                </c:pt>
                <c:pt idx="187">
                  <c:v>-34.328125</c:v>
                </c:pt>
                <c:pt idx="188">
                  <c:v>-27</c:v>
                </c:pt>
                <c:pt idx="189">
                  <c:v>-20.796875</c:v>
                </c:pt>
                <c:pt idx="190">
                  <c:v>-15.625</c:v>
                </c:pt>
                <c:pt idx="191">
                  <c:v>-11.390625</c:v>
                </c:pt>
                <c:pt idx="192">
                  <c:v>-8</c:v>
                </c:pt>
                <c:pt idx="193">
                  <c:v>-5.359375</c:v>
                </c:pt>
                <c:pt idx="194">
                  <c:v>-3.375</c:v>
                </c:pt>
                <c:pt idx="195">
                  <c:v>-1.953125</c:v>
                </c:pt>
                <c:pt idx="196">
                  <c:v>-1</c:v>
                </c:pt>
                <c:pt idx="197">
                  <c:v>-0.421875</c:v>
                </c:pt>
                <c:pt idx="198">
                  <c:v>-0.125</c:v>
                </c:pt>
                <c:pt idx="199">
                  <c:v>-1.5625E-2</c:v>
                </c:pt>
                <c:pt idx="200">
                  <c:v>0</c:v>
                </c:pt>
                <c:pt idx="201">
                  <c:v>1.5625E-2</c:v>
                </c:pt>
                <c:pt idx="202">
                  <c:v>0.125</c:v>
                </c:pt>
                <c:pt idx="203">
                  <c:v>0.421875</c:v>
                </c:pt>
                <c:pt idx="204">
                  <c:v>1</c:v>
                </c:pt>
                <c:pt idx="205">
                  <c:v>1.953125</c:v>
                </c:pt>
                <c:pt idx="206">
                  <c:v>3.375</c:v>
                </c:pt>
                <c:pt idx="207">
                  <c:v>5.359375</c:v>
                </c:pt>
                <c:pt idx="208">
                  <c:v>8</c:v>
                </c:pt>
                <c:pt idx="209">
                  <c:v>11.390625</c:v>
                </c:pt>
                <c:pt idx="210">
                  <c:v>15.625</c:v>
                </c:pt>
                <c:pt idx="211">
                  <c:v>20.796875</c:v>
                </c:pt>
                <c:pt idx="212">
                  <c:v>27</c:v>
                </c:pt>
                <c:pt idx="213">
                  <c:v>34.328125</c:v>
                </c:pt>
                <c:pt idx="214">
                  <c:v>42.875</c:v>
                </c:pt>
                <c:pt idx="215">
                  <c:v>52.734375</c:v>
                </c:pt>
                <c:pt idx="216">
                  <c:v>64</c:v>
                </c:pt>
                <c:pt idx="217">
                  <c:v>76.765625</c:v>
                </c:pt>
                <c:pt idx="218">
                  <c:v>91.124999999999986</c:v>
                </c:pt>
                <c:pt idx="219">
                  <c:v>107.171875</c:v>
                </c:pt>
                <c:pt idx="220">
                  <c:v>125</c:v>
                </c:pt>
                <c:pt idx="221">
                  <c:v>144.703125</c:v>
                </c:pt>
                <c:pt idx="222">
                  <c:v>166.375</c:v>
                </c:pt>
                <c:pt idx="223">
                  <c:v>190.109375</c:v>
                </c:pt>
                <c:pt idx="224">
                  <c:v>216</c:v>
                </c:pt>
                <c:pt idx="225">
                  <c:v>244.140625</c:v>
                </c:pt>
                <c:pt idx="226">
                  <c:v>274.625</c:v>
                </c:pt>
                <c:pt idx="227">
                  <c:v>307.546875</c:v>
                </c:pt>
                <c:pt idx="228">
                  <c:v>343</c:v>
                </c:pt>
                <c:pt idx="229">
                  <c:v>381.07812499999892</c:v>
                </c:pt>
                <c:pt idx="230">
                  <c:v>421.875</c:v>
                </c:pt>
                <c:pt idx="231">
                  <c:v>465.48437499999892</c:v>
                </c:pt>
                <c:pt idx="232">
                  <c:v>512</c:v>
                </c:pt>
                <c:pt idx="233">
                  <c:v>561.51562499999739</c:v>
                </c:pt>
                <c:pt idx="234">
                  <c:v>614.125</c:v>
                </c:pt>
                <c:pt idx="235">
                  <c:v>669.921875</c:v>
                </c:pt>
                <c:pt idx="236">
                  <c:v>729</c:v>
                </c:pt>
                <c:pt idx="237">
                  <c:v>791.45312499999739</c:v>
                </c:pt>
                <c:pt idx="238">
                  <c:v>857.375</c:v>
                </c:pt>
                <c:pt idx="239">
                  <c:v>926.859375</c:v>
                </c:pt>
                <c:pt idx="240">
                  <c:v>1000</c:v>
                </c:pt>
                <c:pt idx="241">
                  <c:v>1076.890625</c:v>
                </c:pt>
                <c:pt idx="242">
                  <c:v>1157.625</c:v>
                </c:pt>
                <c:pt idx="243">
                  <c:v>1242.296875</c:v>
                </c:pt>
                <c:pt idx="244">
                  <c:v>1331</c:v>
                </c:pt>
                <c:pt idx="245">
                  <c:v>1423.828125</c:v>
                </c:pt>
                <c:pt idx="246">
                  <c:v>1520.875</c:v>
                </c:pt>
                <c:pt idx="247">
                  <c:v>1622.234375</c:v>
                </c:pt>
                <c:pt idx="248">
                  <c:v>1728</c:v>
                </c:pt>
                <c:pt idx="249">
                  <c:v>1838.265625</c:v>
                </c:pt>
                <c:pt idx="250">
                  <c:v>1953.125</c:v>
                </c:pt>
                <c:pt idx="251">
                  <c:v>2072.671875</c:v>
                </c:pt>
                <c:pt idx="252">
                  <c:v>2197</c:v>
                </c:pt>
                <c:pt idx="253">
                  <c:v>2326.203125</c:v>
                </c:pt>
                <c:pt idx="254">
                  <c:v>2460.375</c:v>
                </c:pt>
                <c:pt idx="255">
                  <c:v>2599.609375</c:v>
                </c:pt>
                <c:pt idx="256">
                  <c:v>2744</c:v>
                </c:pt>
                <c:pt idx="257">
                  <c:v>2893.640625</c:v>
                </c:pt>
                <c:pt idx="258">
                  <c:v>3048.625</c:v>
                </c:pt>
                <c:pt idx="259">
                  <c:v>3209.046875</c:v>
                </c:pt>
                <c:pt idx="260">
                  <c:v>3375</c:v>
                </c:pt>
                <c:pt idx="261">
                  <c:v>3546.578125</c:v>
                </c:pt>
                <c:pt idx="262">
                  <c:v>3723.875</c:v>
                </c:pt>
                <c:pt idx="263">
                  <c:v>3906.984375</c:v>
                </c:pt>
                <c:pt idx="264">
                  <c:v>4096</c:v>
                </c:pt>
                <c:pt idx="265">
                  <c:v>4291.015625</c:v>
                </c:pt>
                <c:pt idx="266">
                  <c:v>4492.125</c:v>
                </c:pt>
                <c:pt idx="267">
                  <c:v>4699.421875</c:v>
                </c:pt>
                <c:pt idx="268">
                  <c:v>4913</c:v>
                </c:pt>
                <c:pt idx="269">
                  <c:v>5132.953125</c:v>
                </c:pt>
                <c:pt idx="270">
                  <c:v>5359.375</c:v>
                </c:pt>
                <c:pt idx="271">
                  <c:v>5592.359375</c:v>
                </c:pt>
                <c:pt idx="272">
                  <c:v>5832</c:v>
                </c:pt>
                <c:pt idx="273">
                  <c:v>6078.390625</c:v>
                </c:pt>
                <c:pt idx="274">
                  <c:v>6331.625</c:v>
                </c:pt>
                <c:pt idx="275">
                  <c:v>6591.796875</c:v>
                </c:pt>
                <c:pt idx="276">
                  <c:v>6859</c:v>
                </c:pt>
                <c:pt idx="277">
                  <c:v>7133.328125</c:v>
                </c:pt>
                <c:pt idx="278">
                  <c:v>7414.875</c:v>
                </c:pt>
                <c:pt idx="279">
                  <c:v>7703.734375</c:v>
                </c:pt>
                <c:pt idx="280">
                  <c:v>8000</c:v>
                </c:pt>
                <c:pt idx="281">
                  <c:v>8303.7656249999181</c:v>
                </c:pt>
                <c:pt idx="282">
                  <c:v>8615.125</c:v>
                </c:pt>
                <c:pt idx="283">
                  <c:v>8934.171875</c:v>
                </c:pt>
                <c:pt idx="284">
                  <c:v>9261</c:v>
                </c:pt>
                <c:pt idx="285">
                  <c:v>9595.703125</c:v>
                </c:pt>
                <c:pt idx="286">
                  <c:v>9938.3749999999181</c:v>
                </c:pt>
                <c:pt idx="287">
                  <c:v>10289.109375</c:v>
                </c:pt>
                <c:pt idx="288">
                  <c:v>10648</c:v>
                </c:pt>
                <c:pt idx="289">
                  <c:v>11015.140625</c:v>
                </c:pt>
                <c:pt idx="290">
                  <c:v>11390.625</c:v>
                </c:pt>
                <c:pt idx="291">
                  <c:v>11774.546875</c:v>
                </c:pt>
                <c:pt idx="292">
                  <c:v>12167</c:v>
                </c:pt>
                <c:pt idx="293">
                  <c:v>12568.078125</c:v>
                </c:pt>
                <c:pt idx="294">
                  <c:v>12977.875</c:v>
                </c:pt>
                <c:pt idx="295">
                  <c:v>13396.484375</c:v>
                </c:pt>
                <c:pt idx="296">
                  <c:v>13824</c:v>
                </c:pt>
                <c:pt idx="297">
                  <c:v>14260.515625</c:v>
                </c:pt>
                <c:pt idx="298">
                  <c:v>14706.125</c:v>
                </c:pt>
                <c:pt idx="299">
                  <c:v>15160.921875</c:v>
                </c:pt>
                <c:pt idx="300">
                  <c:v>15625</c:v>
                </c:pt>
                <c:pt idx="301">
                  <c:v>16098.453125</c:v>
                </c:pt>
                <c:pt idx="302">
                  <c:v>16581.375</c:v>
                </c:pt>
                <c:pt idx="303">
                  <c:v>17073.859375</c:v>
                </c:pt>
                <c:pt idx="304">
                  <c:v>17576</c:v>
                </c:pt>
                <c:pt idx="305">
                  <c:v>18087.890625</c:v>
                </c:pt>
                <c:pt idx="306">
                  <c:v>18609.625</c:v>
                </c:pt>
                <c:pt idx="307">
                  <c:v>19141.296875</c:v>
                </c:pt>
                <c:pt idx="308">
                  <c:v>19683</c:v>
                </c:pt>
                <c:pt idx="309">
                  <c:v>20234.828125</c:v>
                </c:pt>
                <c:pt idx="310">
                  <c:v>20796.875</c:v>
                </c:pt>
                <c:pt idx="311">
                  <c:v>21369.234375</c:v>
                </c:pt>
                <c:pt idx="312">
                  <c:v>21952</c:v>
                </c:pt>
                <c:pt idx="313">
                  <c:v>22545.265625</c:v>
                </c:pt>
                <c:pt idx="314">
                  <c:v>23149.125</c:v>
                </c:pt>
                <c:pt idx="315">
                  <c:v>23763.671875</c:v>
                </c:pt>
                <c:pt idx="316">
                  <c:v>24389</c:v>
                </c:pt>
                <c:pt idx="317">
                  <c:v>25025.203125</c:v>
                </c:pt>
                <c:pt idx="318">
                  <c:v>25672.375</c:v>
                </c:pt>
                <c:pt idx="319">
                  <c:v>26330.609375</c:v>
                </c:pt>
                <c:pt idx="320">
                  <c:v>27000</c:v>
                </c:pt>
                <c:pt idx="321">
                  <c:v>27680.640625</c:v>
                </c:pt>
                <c:pt idx="322">
                  <c:v>28372.625</c:v>
                </c:pt>
                <c:pt idx="323">
                  <c:v>29076.046875</c:v>
                </c:pt>
                <c:pt idx="324">
                  <c:v>29791</c:v>
                </c:pt>
                <c:pt idx="325">
                  <c:v>30517.578125</c:v>
                </c:pt>
                <c:pt idx="326">
                  <c:v>31255.875</c:v>
                </c:pt>
                <c:pt idx="327">
                  <c:v>32005.984375</c:v>
                </c:pt>
                <c:pt idx="328">
                  <c:v>32768</c:v>
                </c:pt>
                <c:pt idx="329">
                  <c:v>33542.015625</c:v>
                </c:pt>
                <c:pt idx="330">
                  <c:v>34328.125</c:v>
                </c:pt>
                <c:pt idx="331">
                  <c:v>35126.421875</c:v>
                </c:pt>
                <c:pt idx="332">
                  <c:v>35937</c:v>
                </c:pt>
                <c:pt idx="333">
                  <c:v>36759.953125</c:v>
                </c:pt>
                <c:pt idx="334">
                  <c:v>37595.375</c:v>
                </c:pt>
                <c:pt idx="335">
                  <c:v>38443.359375</c:v>
                </c:pt>
                <c:pt idx="336">
                  <c:v>39304</c:v>
                </c:pt>
                <c:pt idx="337">
                  <c:v>43837.615575999997</c:v>
                </c:pt>
                <c:pt idx="338">
                  <c:v>42391.727220031498</c:v>
                </c:pt>
                <c:pt idx="339">
                  <c:v>43405.762718544633</c:v>
                </c:pt>
                <c:pt idx="340">
                  <c:v>44437.096087999998</c:v>
                </c:pt>
                <c:pt idx="341">
                  <c:v>45485.912166932103</c:v>
                </c:pt>
                <c:pt idx="342">
                  <c:v>46552.396781036987</c:v>
                </c:pt>
                <c:pt idx="343">
                  <c:v>47636.736745937553</c:v>
                </c:pt>
                <c:pt idx="344">
                  <c:v>48739.119869951937</c:v>
                </c:pt>
                <c:pt idx="345">
                  <c:v>49859.734956865053</c:v>
                </c:pt>
                <c:pt idx="346">
                  <c:v>50998.771808703903</c:v>
                </c:pt>
                <c:pt idx="347">
                  <c:v>52156.421228515523</c:v>
                </c:pt>
                <c:pt idx="348">
                  <c:v>53332.875023148932</c:v>
                </c:pt>
                <c:pt idx="349">
                  <c:v>54528.326006039999</c:v>
                </c:pt>
                <c:pt idx="350">
                  <c:v>55742.967999999863</c:v>
                </c:pt>
                <c:pt idx="351">
                  <c:v>56976.995840006493</c:v>
                </c:pt>
                <c:pt idx="352">
                  <c:v>58230.605375999803</c:v>
                </c:pt>
                <c:pt idx="353">
                  <c:v>59503.993475679927</c:v>
                </c:pt>
                <c:pt idx="354">
                  <c:v>60797.358027308903</c:v>
                </c:pt>
                <c:pt idx="355">
                  <c:v>62110.897942514966</c:v>
                </c:pt>
                <c:pt idx="356">
                  <c:v>63444.813159103731</c:v>
                </c:pt>
                <c:pt idx="357">
                  <c:v>64799.304643864882</c:v>
                </c:pt>
                <c:pt idx="358">
                  <c:v>66174.574395391683</c:v>
                </c:pt>
                <c:pt idx="359">
                  <c:v>67570.825446897303</c:v>
                </c:pt>
                <c:pt idx="360">
                  <c:v>68988.261869036665</c:v>
                </c:pt>
                <c:pt idx="361">
                  <c:v>70427.088772731775</c:v>
                </c:pt>
                <c:pt idx="362">
                  <c:v>71887.512311999366</c:v>
                </c:pt>
                <c:pt idx="363">
                  <c:v>73369.739686784305</c:v>
                </c:pt>
                <c:pt idx="364">
                  <c:v>74873.979145791585</c:v>
                </c:pt>
                <c:pt idx="365">
                  <c:v>76400.439989327366</c:v>
                </c:pt>
                <c:pt idx="366">
                  <c:v>77949.332572140367</c:v>
                </c:pt>
                <c:pt idx="367">
                  <c:v>79520.868306265096</c:v>
                </c:pt>
                <c:pt idx="368">
                  <c:v>81115.25966387146</c:v>
                </c:pt>
                <c:pt idx="369">
                  <c:v>82732.720180116536</c:v>
                </c:pt>
                <c:pt idx="370">
                  <c:v>84373.464455999405</c:v>
                </c:pt>
                <c:pt idx="371">
                  <c:v>86037.708161219009</c:v>
                </c:pt>
                <c:pt idx="372">
                  <c:v>87725.668037036405</c:v>
                </c:pt>
                <c:pt idx="373">
                  <c:v>89437.561899139386</c:v>
                </c:pt>
                <c:pt idx="374">
                  <c:v>91173.608640511273</c:v>
                </c:pt>
                <c:pt idx="375">
                  <c:v>92934.028234301921</c:v>
                </c:pt>
                <c:pt idx="376">
                  <c:v>94719.041736703235</c:v>
                </c:pt>
                <c:pt idx="377">
                  <c:v>96528.871289827293</c:v>
                </c:pt>
                <c:pt idx="378">
                  <c:v>98363.740124588207</c:v>
                </c:pt>
                <c:pt idx="379">
                  <c:v>100223.8725635867</c:v>
                </c:pt>
                <c:pt idx="380">
                  <c:v>102109.4940239991</c:v>
                </c:pt>
                <c:pt idx="381">
                  <c:v>104020.83102046821</c:v>
                </c:pt>
                <c:pt idx="382">
                  <c:v>105958.111167999</c:v>
                </c:pt>
                <c:pt idx="383">
                  <c:v>107921.5631848566</c:v>
                </c:pt>
                <c:pt idx="384">
                  <c:v>109911.4168954679</c:v>
                </c:pt>
                <c:pt idx="385">
                  <c:v>111927.903233327</c:v>
                </c:pt>
                <c:pt idx="386">
                  <c:v>113971.2542439028</c:v>
                </c:pt>
                <c:pt idx="387">
                  <c:v>116041.7030875514</c:v>
                </c:pt>
                <c:pt idx="388">
                  <c:v>118139.4840424307</c:v>
                </c:pt>
                <c:pt idx="389">
                  <c:v>120264.8325074188</c:v>
                </c:pt>
                <c:pt idx="390">
                  <c:v>122417.98500503571</c:v>
                </c:pt>
                <c:pt idx="391">
                  <c:v>124599.1791843682</c:v>
                </c:pt>
                <c:pt idx="392">
                  <c:v>126808.6538239986</c:v>
                </c:pt>
                <c:pt idx="393">
                  <c:v>129046.6488349357</c:v>
                </c:pt>
                <c:pt idx="394">
                  <c:v>131313.4052635504</c:v>
                </c:pt>
                <c:pt idx="395">
                  <c:v>133609.16529451401</c:v>
                </c:pt>
                <c:pt idx="396">
                  <c:v>135934.17225373941</c:v>
                </c:pt>
                <c:pt idx="397">
                  <c:v>138288.67061132641</c:v>
                </c:pt>
                <c:pt idx="398">
                  <c:v>140672.9059845102</c:v>
                </c:pt>
                <c:pt idx="399">
                  <c:v>143087.125140613</c:v>
                </c:pt>
                <c:pt idx="400">
                  <c:v>145531.57599999811</c:v>
                </c:pt>
                <c:pt idx="401">
                  <c:v>148006.50763903011</c:v>
                </c:pt>
                <c:pt idx="402">
                  <c:v>150512.17029303499</c:v>
                </c:pt>
                <c:pt idx="403">
                  <c:v>153048.8153592656</c:v>
                </c:pt>
                <c:pt idx="404">
                  <c:v>155616.69539986979</c:v>
                </c:pt>
                <c:pt idx="405">
                  <c:v>158216.06414486299</c:v>
                </c:pt>
                <c:pt idx="406">
                  <c:v>160847.17649510171</c:v>
                </c:pt>
                <c:pt idx="407">
                  <c:v>163510.28852526331</c:v>
                </c:pt>
                <c:pt idx="408">
                  <c:v>166205.65748682659</c:v>
                </c:pt>
                <c:pt idx="409">
                  <c:v>168933.54181105769</c:v>
                </c:pt>
                <c:pt idx="410">
                  <c:v>171694.20111199739</c:v>
                </c:pt>
                <c:pt idx="411">
                  <c:v>174487.89618945401</c:v>
                </c:pt>
                <c:pt idx="412">
                  <c:v>177314.88903199721</c:v>
                </c:pt>
                <c:pt idx="413">
                  <c:v>180175.4428199573</c:v>
                </c:pt>
                <c:pt idx="414">
                  <c:v>183069.8219284261</c:v>
                </c:pt>
                <c:pt idx="415">
                  <c:v>185998.29193026261</c:v>
                </c:pt>
                <c:pt idx="416">
                  <c:v>188961.11959910099</c:v>
                </c:pt>
                <c:pt idx="417">
                  <c:v>191958.572912362</c:v>
                </c:pt>
                <c:pt idx="418">
                  <c:v>194990.92105426881</c:v>
                </c:pt>
                <c:pt idx="419">
                  <c:v>198058.4344188642</c:v>
                </c:pt>
                <c:pt idx="420">
                  <c:v>201161.38461303359</c:v>
                </c:pt>
                <c:pt idx="421">
                  <c:v>204300.04445952861</c:v>
                </c:pt>
                <c:pt idx="422">
                  <c:v>207474.68799999639</c:v>
                </c:pt>
                <c:pt idx="423">
                  <c:v>210685.59049801089</c:v>
                </c:pt>
                <c:pt idx="424">
                  <c:v>213933.02844210819</c:v>
                </c:pt>
                <c:pt idx="425">
                  <c:v>217217.27954882421</c:v>
                </c:pt>
                <c:pt idx="426">
                  <c:v>220538.622765737</c:v>
                </c:pt>
                <c:pt idx="427">
                  <c:v>223897.33827451151</c:v>
                </c:pt>
                <c:pt idx="428">
                  <c:v>227293.70749394779</c:v>
                </c:pt>
                <c:pt idx="429">
                  <c:v>230728.0130830328</c:v>
                </c:pt>
                <c:pt idx="430">
                  <c:v>234200.53894399561</c:v>
                </c:pt>
                <c:pt idx="431">
                  <c:v>237711.57022536511</c:v>
                </c:pt>
                <c:pt idx="432">
                  <c:v>241261.3933250324</c:v>
                </c:pt>
                <c:pt idx="433">
                  <c:v>244850.29589331531</c:v>
                </c:pt>
                <c:pt idx="434">
                  <c:v>248478.56683602711</c:v>
                </c:pt>
                <c:pt idx="435">
                  <c:v>252146.4963175476</c:v>
                </c:pt>
                <c:pt idx="436">
                  <c:v>255854.37576389869</c:v>
                </c:pt>
                <c:pt idx="437">
                  <c:v>259602.49786582281</c:v>
                </c:pt>
                <c:pt idx="438">
                  <c:v>263391.1565818637</c:v>
                </c:pt>
                <c:pt idx="439">
                  <c:v>267220.64714145212</c:v>
                </c:pt>
                <c:pt idx="440">
                  <c:v>271091.26604799432</c:v>
                </c:pt>
                <c:pt idx="441">
                  <c:v>275003.3110819633</c:v>
                </c:pt>
                <c:pt idx="442">
                  <c:v>278957.081303994</c:v>
                </c:pt>
                <c:pt idx="443">
                  <c:v>282952.87705798051</c:v>
                </c:pt>
                <c:pt idx="444">
                  <c:v>286990.99997418292</c:v>
                </c:pt>
                <c:pt idx="445">
                  <c:v>291071.75297232158</c:v>
                </c:pt>
                <c:pt idx="446">
                  <c:v>295195.44026469742</c:v>
                </c:pt>
                <c:pt idx="447">
                  <c:v>299362.36735929578</c:v>
                </c:pt>
                <c:pt idx="448">
                  <c:v>303572.84106290521</c:v>
                </c:pt>
                <c:pt idx="449">
                  <c:v>307827.16948423308</c:v>
                </c:pt>
                <c:pt idx="450">
                  <c:v>312125.66203702992</c:v>
                </c:pt>
                <c:pt idx="451">
                  <c:v>316468.62944321241</c:v>
                </c:pt>
                <c:pt idx="452">
                  <c:v>320856.38373599248</c:v>
                </c:pt>
                <c:pt idx="453">
                  <c:v>325289.23826300941</c:v>
                </c:pt>
                <c:pt idx="454">
                  <c:v>329767.5076894642</c:v>
                </c:pt>
                <c:pt idx="455">
                  <c:v>334291.50800125749</c:v>
                </c:pt>
                <c:pt idx="456">
                  <c:v>338861.55650813278</c:v>
                </c:pt>
                <c:pt idx="457">
                  <c:v>343477.9718468198</c:v>
                </c:pt>
                <c:pt idx="458">
                  <c:v>348141.0739841836</c:v>
                </c:pt>
                <c:pt idx="459">
                  <c:v>352851.18422037619</c:v>
                </c:pt>
                <c:pt idx="460">
                  <c:v>357608.62519199098</c:v>
                </c:pt>
                <c:pt idx="461">
                  <c:v>362413.72087522323</c:v>
                </c:pt>
                <c:pt idx="462">
                  <c:v>367266.79658902797</c:v>
                </c:pt>
                <c:pt idx="463">
                  <c:v>372168.17899828422</c:v>
                </c:pt>
                <c:pt idx="464">
                  <c:v>377118.19611698232</c:v>
                </c:pt>
                <c:pt idx="465">
                  <c:v>382117.17731135519</c:v>
                </c:pt>
                <c:pt idx="466">
                  <c:v>387165.45330309402</c:v>
                </c:pt>
                <c:pt idx="467">
                  <c:v>392263.35617250542</c:v>
                </c:pt>
                <c:pt idx="468">
                  <c:v>397411.2193616986</c:v>
                </c:pt>
                <c:pt idx="469">
                  <c:v>402609.37767776952</c:v>
                </c:pt>
                <c:pt idx="470">
                  <c:v>407858.16729598911</c:v>
                </c:pt>
                <c:pt idx="471">
                  <c:v>413157.9257629955</c:v>
                </c:pt>
                <c:pt idx="472">
                  <c:v>418508.99199998868</c:v>
                </c:pt>
                <c:pt idx="473">
                  <c:v>423911.7063059287</c:v>
                </c:pt>
                <c:pt idx="474">
                  <c:v>429366.41036073741</c:v>
                </c:pt>
                <c:pt idx="475">
                  <c:v>434873.4472285037</c:v>
                </c:pt>
                <c:pt idx="476">
                  <c:v>440433.16136069171</c:v>
                </c:pt>
                <c:pt idx="477">
                  <c:v>446045.89859935269</c:v>
                </c:pt>
                <c:pt idx="478">
                  <c:v>451712.00618033932</c:v>
                </c:pt>
                <c:pt idx="479">
                  <c:v>457431.8327365247</c:v>
                </c:pt>
                <c:pt idx="480">
                  <c:v>463205.72830102377</c:v>
                </c:pt>
                <c:pt idx="481">
                  <c:v>469034.04431041877</c:v>
                </c:pt>
                <c:pt idx="482">
                  <c:v>474917.1336079865</c:v>
                </c:pt>
                <c:pt idx="483">
                  <c:v>480855.35044693062</c:v>
                </c:pt>
                <c:pt idx="484">
                  <c:v>486849.05049361789</c:v>
                </c:pt>
                <c:pt idx="485">
                  <c:v>492898.59083081369</c:v>
                </c:pt>
                <c:pt idx="486">
                  <c:v>499004.32996092632</c:v>
                </c:pt>
                <c:pt idx="487">
                  <c:v>505166.62780925073</c:v>
                </c:pt>
                <c:pt idx="488">
                  <c:v>511385.84572721651</c:v>
                </c:pt>
                <c:pt idx="489">
                  <c:v>517662.34649564151</c:v>
                </c:pt>
                <c:pt idx="490">
                  <c:v>523996.49432798399</c:v>
                </c:pt>
                <c:pt idx="491">
                  <c:v>530388.65487360349</c:v>
                </c:pt>
                <c:pt idx="492">
                  <c:v>536839.19522102049</c:v>
                </c:pt>
                <c:pt idx="493">
                  <c:v>543348.48390118335</c:v>
                </c:pt>
                <c:pt idx="494">
                  <c:v>549916.89089073543</c:v>
                </c:pt>
                <c:pt idx="495">
                  <c:v>556544.78761528526</c:v>
                </c:pt>
                <c:pt idx="496">
                  <c:v>563232.54695268697</c:v>
                </c:pt>
                <c:pt idx="497">
                  <c:v>569980.54323631036</c:v>
                </c:pt>
                <c:pt idx="498">
                  <c:v>576789.15225833061</c:v>
                </c:pt>
                <c:pt idx="499">
                  <c:v>583658.75127300911</c:v>
                </c:pt>
                <c:pt idx="500">
                  <c:v>590589.71899998025</c:v>
                </c:pt>
                <c:pt idx="501">
                  <c:v>597582.43562755</c:v>
                </c:pt>
                <c:pt idx="502">
                  <c:v>604637.28281598026</c:v>
                </c:pt>
                <c:pt idx="503">
                  <c:v>611754.64370079769</c:v>
                </c:pt>
                <c:pt idx="504">
                  <c:v>618934.90289608855</c:v>
                </c:pt>
                <c:pt idx="505">
                  <c:v>626178.44649780798</c:v>
                </c:pt>
                <c:pt idx="506">
                  <c:v>633485.66208708298</c:v>
                </c:pt>
                <c:pt idx="507">
                  <c:v>640856.93873353198</c:v>
                </c:pt>
                <c:pt idx="508">
                  <c:v>648292.66699857032</c:v>
                </c:pt>
                <c:pt idx="509">
                  <c:v>655793.23893873813</c:v>
                </c:pt>
                <c:pt idx="510">
                  <c:v>663359.04810901429</c:v>
                </c:pt>
                <c:pt idx="511">
                  <c:v>670990.48956614709</c:v>
                </c:pt>
                <c:pt idx="512">
                  <c:v>678687.95987197699</c:v>
                </c:pt>
                <c:pt idx="513">
                  <c:v>686451.85709677346</c:v>
                </c:pt>
                <c:pt idx="514">
                  <c:v>694282.58082256804</c:v>
                </c:pt>
                <c:pt idx="515">
                  <c:v>702180.53214649123</c:v>
                </c:pt>
                <c:pt idx="516">
                  <c:v>710146.11368411698</c:v>
                </c:pt>
                <c:pt idx="517">
                  <c:v>718179.72957280185</c:v>
                </c:pt>
                <c:pt idx="518">
                  <c:v>726281.78547504626</c:v>
                </c:pt>
                <c:pt idx="519">
                  <c:v>734452.68858182861</c:v>
                </c:pt>
                <c:pt idx="520">
                  <c:v>742692.84761597344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D9B8-414B-A4F5-AA49597B6D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26766632"/>
        <c:axId val="2127225592"/>
      </c:scatterChart>
      <c:valAx>
        <c:axId val="2126766632"/>
        <c:scaling>
          <c:orientation val="minMax"/>
          <c:max val="80"/>
          <c:min val="-50"/>
        </c:scaling>
        <c:delete val="1"/>
        <c:axPos val="b"/>
        <c:numFmt formatCode="General" sourceLinked="1"/>
        <c:majorTickMark val="out"/>
        <c:minorTickMark val="none"/>
        <c:tickLblPos val="nextTo"/>
        <c:crossAx val="2127225592"/>
        <c:crosses val="autoZero"/>
        <c:crossBetween val="midCat"/>
      </c:valAx>
      <c:valAx>
        <c:axId val="2127225592"/>
        <c:scaling>
          <c:orientation val="minMax"/>
          <c:max val="500000"/>
          <c:min val="-100000"/>
        </c:scaling>
        <c:delete val="1"/>
        <c:axPos val="l"/>
        <c:numFmt formatCode="General" sourceLinked="1"/>
        <c:majorTickMark val="out"/>
        <c:minorTickMark val="none"/>
        <c:tickLblPos val="nextTo"/>
        <c:crossAx val="2126766632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7CD101-B850-4ACF-A9A9-6B5A7AD8149E}" type="datetimeFigureOut">
              <a:rPr lang="en-US" smtClean="0"/>
              <a:t>7/7/23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66A4D0-8FDC-4ECC-85D3-E199FF16146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639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02C3F6-AF69-594E-9F28-9B122BA254C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35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BC5F07-0479-436D-BD57-7474D5D0907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09725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2C3F6-AF69-594E-9F28-9B122BA254C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956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2C3F6-AF69-594E-9F28-9B122BA254C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05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02C3F6-AF69-594E-9F28-9B122BA254C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290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02C3F6-AF69-594E-9F28-9B122BA254C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4738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02C3F6-AF69-594E-9F28-9B122BA254C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1033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02C3F6-AF69-594E-9F28-9B122BA254C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8253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02C3F6-AF69-594E-9F28-9B122BA254C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885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02C3F6-AF69-594E-9F28-9B122BA254C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4537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2C3F6-AF69-594E-9F28-9B122BA254C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347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2C3F6-AF69-594E-9F28-9B122BA254C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9230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4" Type="http://schemas.openxmlformats.org/officeDocument/2006/relationships/image" Target="../media/image1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sic Blac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/>
          <a:p>
            <a:fld id="{EC9F6394-9795-4BEF-BECF-3C2F5DFA7253}" type="slidenum">
              <a:rPr lang="en-IN" smtClean="0"/>
              <a:t>‹N›</a:t>
            </a:fld>
            <a:endParaRPr lang="en-IN"/>
          </a:p>
        </p:txBody>
      </p:sp>
      <p:sp>
        <p:nvSpPr>
          <p:cNvPr id="11" name="Title 4">
            <a:extLst>
              <a:ext uri="{FF2B5EF4-FFF2-40B4-BE49-F238E27FC236}">
                <a16:creationId xmlns:a16="http://schemas.microsoft.com/office/drawing/2014/main" id="{A6848919-0C87-44B9-92D4-E851781615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2698" y="1575931"/>
            <a:ext cx="6844395" cy="2400657"/>
          </a:xfrm>
        </p:spPr>
        <p:txBody>
          <a:bodyPr lIns="0" tIns="0" rIns="0" bIns="0" anchor="t">
            <a:noAutofit/>
          </a:bodyPr>
          <a:lstStyle>
            <a:lvl1pPr marL="0" indent="0" algn="l" defTabSz="1371600" rtl="0" eaLnBrk="1" latinLnBrk="0" hangingPunct="1">
              <a:lnSpc>
                <a:spcPct val="78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IN" sz="6500" kern="1200" cap="all" spc="65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Title </a:t>
            </a:r>
            <a:br>
              <a:rPr lang="en-US"/>
            </a:br>
            <a:r>
              <a:rPr lang="en-US"/>
              <a:t>on Three</a:t>
            </a:r>
            <a:br>
              <a:rPr lang="en-US"/>
            </a:br>
            <a:r>
              <a:rPr lang="en-US"/>
              <a:t>lines</a:t>
            </a:r>
            <a:endParaRPr lang="en-IN"/>
          </a:p>
        </p:txBody>
      </p:sp>
      <p:sp>
        <p:nvSpPr>
          <p:cNvPr id="12" name="Titolo 2">
            <a:extLst>
              <a:ext uri="{FF2B5EF4-FFF2-40B4-BE49-F238E27FC236}">
                <a16:creationId xmlns:a16="http://schemas.microsoft.com/office/drawing/2014/main" id="{65596020-55FC-4A1C-88A5-EC739963E641}"/>
              </a:ext>
            </a:extLst>
          </p:cNvPr>
          <p:cNvSpPr txBox="1">
            <a:spLocks noGrp="1"/>
          </p:cNvSpPr>
          <p:nvPr>
            <p:ph type="body" sz="quarter" idx="23" hasCustomPrompt="1"/>
          </p:nvPr>
        </p:nvSpPr>
        <p:spPr>
          <a:xfrm>
            <a:off x="1142700" y="876300"/>
            <a:ext cx="6844395" cy="323849"/>
          </a:xfrm>
          <a:prstGeom prst="rect">
            <a:avLst/>
          </a:prstGeom>
          <a:noFill/>
        </p:spPr>
        <p:txBody>
          <a:bodyPr lIns="0" tIns="0" rIns="0" bIns="0"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cap="all" spc="19">
                <a:solidFill>
                  <a:srgbClr val="FFFB00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r>
              <a:t>TITLE CHAPTER</a:t>
            </a:r>
          </a:p>
        </p:txBody>
      </p:sp>
      <p:sp>
        <p:nvSpPr>
          <p:cNvPr id="13" name="Siamo una società internazionale specializzata nell’evoluzione del modello di business di grandi e medie aziende e una public company quotata dal 7 dicembre 2017 sul mercato AIM di Borsa Italiana.  Operiamo per migliorare la posizione di mercato e la com">
            <a:extLst>
              <a:ext uri="{FF2B5EF4-FFF2-40B4-BE49-F238E27FC236}">
                <a16:creationId xmlns:a16="http://schemas.microsoft.com/office/drawing/2014/main" id="{B8A8EAC6-F86D-40A5-B148-8B92266BA980}"/>
              </a:ext>
            </a:extLst>
          </p:cNvPr>
          <p:cNvSpPr txBox="1">
            <a:spLocks noGrp="1"/>
          </p:cNvSpPr>
          <p:nvPr>
            <p:ph type="body" sz="quarter" idx="25" hasCustomPrompt="1"/>
          </p:nvPr>
        </p:nvSpPr>
        <p:spPr>
          <a:xfrm>
            <a:off x="1142700" y="4540180"/>
            <a:ext cx="6844394" cy="4977593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marR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marL="0" marR="0" lvl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 </a:t>
            </a:r>
            <a:r>
              <a:rPr lang="it-IT" err="1"/>
              <a:t>is</a:t>
            </a:r>
            <a:r>
              <a:rPr lang="it-IT"/>
              <a:t> </a:t>
            </a:r>
            <a:r>
              <a:rPr lang="it-IT" err="1"/>
              <a:t>simply</a:t>
            </a:r>
            <a:r>
              <a:rPr lang="it-IT"/>
              <a:t> </a:t>
            </a:r>
            <a:r>
              <a:rPr lang="it-IT" err="1"/>
              <a:t>dummy</a:t>
            </a:r>
            <a:r>
              <a:rPr lang="it-IT"/>
              <a:t> text of the </a:t>
            </a:r>
            <a:r>
              <a:rPr lang="it-IT" err="1"/>
              <a:t>printing</a:t>
            </a:r>
            <a:r>
              <a:rPr lang="it-IT"/>
              <a:t> and </a:t>
            </a:r>
            <a:r>
              <a:rPr lang="it-IT" err="1"/>
              <a:t>typesetting</a:t>
            </a:r>
            <a:r>
              <a:rPr lang="it-IT"/>
              <a:t> </a:t>
            </a:r>
            <a:r>
              <a:rPr lang="it-IT" err="1"/>
              <a:t>industry</a:t>
            </a:r>
            <a:r>
              <a:rPr lang="it-IT"/>
              <a:t>. </a:t>
            </a: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 </a:t>
            </a:r>
            <a:r>
              <a:rPr lang="it-IT" err="1"/>
              <a:t>has</a:t>
            </a:r>
            <a:r>
              <a:rPr lang="it-IT"/>
              <a:t> </a:t>
            </a:r>
            <a:r>
              <a:rPr lang="it-IT" err="1"/>
              <a:t>been</a:t>
            </a:r>
            <a:r>
              <a:rPr lang="it-IT"/>
              <a:t> the </a:t>
            </a:r>
            <a:r>
              <a:rPr lang="it-IT" err="1"/>
              <a:t>industry's</a:t>
            </a:r>
            <a:r>
              <a:rPr lang="it-IT"/>
              <a:t> standard </a:t>
            </a:r>
            <a:r>
              <a:rPr lang="it-IT" err="1"/>
              <a:t>dummy</a:t>
            </a:r>
            <a:r>
              <a:rPr lang="it-IT"/>
              <a:t> text </a:t>
            </a:r>
            <a:r>
              <a:rPr lang="it-IT" err="1"/>
              <a:t>ever</a:t>
            </a:r>
            <a:r>
              <a:rPr lang="it-IT"/>
              <a:t> </a:t>
            </a:r>
            <a:r>
              <a:rPr lang="it-IT" err="1"/>
              <a:t>since</a:t>
            </a:r>
            <a:r>
              <a:rPr lang="it-IT"/>
              <a:t> the 1500s, </a:t>
            </a:r>
            <a:r>
              <a:rPr lang="it-IT" err="1"/>
              <a:t>when</a:t>
            </a:r>
            <a:r>
              <a:rPr lang="it-IT"/>
              <a:t> an </a:t>
            </a:r>
            <a:r>
              <a:rPr lang="it-IT" err="1"/>
              <a:t>unknown</a:t>
            </a:r>
            <a:r>
              <a:rPr lang="it-IT"/>
              <a:t> </a:t>
            </a:r>
            <a:r>
              <a:rPr lang="it-IT" err="1"/>
              <a:t>printer</a:t>
            </a:r>
            <a:r>
              <a:rPr lang="it-IT"/>
              <a:t> </a:t>
            </a:r>
            <a:r>
              <a:rPr lang="it-IT" err="1"/>
              <a:t>took</a:t>
            </a:r>
            <a:r>
              <a:rPr lang="it-IT"/>
              <a:t> a </a:t>
            </a:r>
            <a:r>
              <a:rPr lang="it-IT" err="1"/>
              <a:t>galley</a:t>
            </a:r>
            <a:r>
              <a:rPr lang="it-IT"/>
              <a:t> of </a:t>
            </a:r>
            <a:r>
              <a:rPr lang="it-IT" err="1"/>
              <a:t>type</a:t>
            </a:r>
            <a:r>
              <a:rPr lang="it-IT"/>
              <a:t> and </a:t>
            </a:r>
            <a:r>
              <a:rPr lang="it-IT" err="1"/>
              <a:t>scrambled</a:t>
            </a:r>
            <a:r>
              <a:rPr lang="it-IT"/>
              <a:t> </a:t>
            </a:r>
            <a:r>
              <a:rPr lang="it-IT" err="1"/>
              <a:t>it</a:t>
            </a:r>
            <a:r>
              <a:rPr lang="it-IT"/>
              <a:t> to </a:t>
            </a:r>
            <a:r>
              <a:rPr lang="it-IT" err="1"/>
              <a:t>make</a:t>
            </a:r>
            <a:r>
              <a:rPr lang="it-IT"/>
              <a:t> a </a:t>
            </a:r>
            <a:r>
              <a:rPr lang="it-IT" err="1"/>
              <a:t>type</a:t>
            </a:r>
            <a:r>
              <a:rPr lang="it-IT"/>
              <a:t> specimen book. </a:t>
            </a:r>
            <a:br>
              <a:rPr lang="it-IT"/>
            </a:br>
            <a:r>
              <a:rPr lang="it-IT" err="1"/>
              <a:t>It</a:t>
            </a:r>
            <a:r>
              <a:rPr lang="it-IT"/>
              <a:t> </a:t>
            </a:r>
            <a:r>
              <a:rPr lang="it-IT" err="1"/>
              <a:t>has</a:t>
            </a:r>
            <a:r>
              <a:rPr lang="it-IT"/>
              <a:t> </a:t>
            </a:r>
            <a:r>
              <a:rPr lang="it-IT" err="1"/>
              <a:t>survived</a:t>
            </a:r>
            <a:r>
              <a:rPr lang="it-IT"/>
              <a:t> </a:t>
            </a:r>
            <a:r>
              <a:rPr lang="it-IT" err="1"/>
              <a:t>not</a:t>
            </a:r>
            <a:r>
              <a:rPr lang="it-IT"/>
              <a:t> </a:t>
            </a:r>
            <a:r>
              <a:rPr lang="it-IT" err="1"/>
              <a:t>only</a:t>
            </a:r>
            <a:r>
              <a:rPr lang="it-IT"/>
              <a:t> </a:t>
            </a:r>
            <a:r>
              <a:rPr lang="it-IT" err="1"/>
              <a:t>five</a:t>
            </a:r>
            <a:r>
              <a:rPr lang="it-IT"/>
              <a:t> </a:t>
            </a:r>
            <a:r>
              <a:rPr lang="it-IT" err="1"/>
              <a:t>centuries</a:t>
            </a:r>
            <a:r>
              <a:rPr lang="it-IT"/>
              <a:t>, </a:t>
            </a:r>
            <a:r>
              <a:rPr lang="it-IT" err="1"/>
              <a:t>but</a:t>
            </a:r>
            <a:r>
              <a:rPr lang="it-IT"/>
              <a:t> </a:t>
            </a:r>
            <a:r>
              <a:rPr lang="it-IT" err="1"/>
              <a:t>also</a:t>
            </a:r>
            <a:r>
              <a:rPr lang="it-IT"/>
              <a:t> the </a:t>
            </a:r>
            <a:r>
              <a:rPr lang="it-IT" err="1"/>
              <a:t>leap</a:t>
            </a:r>
            <a:r>
              <a:rPr lang="it-IT"/>
              <a:t> </a:t>
            </a:r>
            <a:r>
              <a:rPr lang="it-IT" err="1"/>
              <a:t>into</a:t>
            </a:r>
            <a:r>
              <a:rPr lang="it-IT"/>
              <a:t> </a:t>
            </a:r>
            <a:r>
              <a:rPr lang="it-IT" err="1"/>
              <a:t>electronic</a:t>
            </a:r>
            <a:r>
              <a:rPr lang="it-IT"/>
              <a:t> </a:t>
            </a:r>
            <a:r>
              <a:rPr lang="it-IT" err="1"/>
              <a:t>typesetting</a:t>
            </a:r>
            <a:r>
              <a:rPr lang="it-IT"/>
              <a:t>, </a:t>
            </a:r>
            <a:r>
              <a:rPr lang="it-IT" err="1"/>
              <a:t>remaining</a:t>
            </a:r>
            <a:r>
              <a:rPr lang="it-IT"/>
              <a:t> </a:t>
            </a:r>
            <a:r>
              <a:rPr lang="it-IT" err="1"/>
              <a:t>essentially</a:t>
            </a:r>
            <a:r>
              <a:rPr lang="it-IT"/>
              <a:t> </a:t>
            </a:r>
            <a:r>
              <a:rPr lang="it-IT" err="1"/>
              <a:t>unchanged</a:t>
            </a:r>
            <a:r>
              <a:rPr lang="it-IT"/>
              <a:t>. </a:t>
            </a:r>
            <a:r>
              <a:rPr lang="it-IT" err="1"/>
              <a:t>It</a:t>
            </a:r>
            <a:r>
              <a:rPr lang="it-IT"/>
              <a:t> </a:t>
            </a:r>
            <a:r>
              <a:rPr lang="it-IT" err="1"/>
              <a:t>was</a:t>
            </a:r>
            <a:r>
              <a:rPr lang="it-IT"/>
              <a:t> </a:t>
            </a:r>
            <a:r>
              <a:rPr lang="it-IT" err="1"/>
              <a:t>popularised</a:t>
            </a:r>
            <a:r>
              <a:rPr lang="it-IT"/>
              <a:t> in the 1960s with the release of </a:t>
            </a:r>
            <a:r>
              <a:rPr lang="it-IT" err="1"/>
              <a:t>Letraset</a:t>
            </a:r>
            <a:r>
              <a:rPr lang="it-IT"/>
              <a:t> </a:t>
            </a:r>
            <a:r>
              <a:rPr lang="it-IT" err="1"/>
              <a:t>sheets</a:t>
            </a:r>
            <a:r>
              <a:rPr lang="it-IT"/>
              <a:t> </a:t>
            </a:r>
            <a:r>
              <a:rPr lang="it-IT" err="1"/>
              <a:t>containing</a:t>
            </a:r>
            <a:r>
              <a:rPr lang="it-IT"/>
              <a:t> </a:t>
            </a: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 </a:t>
            </a:r>
            <a:r>
              <a:rPr lang="it-IT" err="1"/>
              <a:t>passages</a:t>
            </a:r>
            <a:r>
              <a:rPr lang="it-IT"/>
              <a:t>, and more </a:t>
            </a:r>
            <a:r>
              <a:rPr lang="it-IT" err="1"/>
              <a:t>recently</a:t>
            </a:r>
            <a:r>
              <a:rPr lang="it-IT"/>
              <a:t> with desktop </a:t>
            </a:r>
            <a:r>
              <a:rPr lang="it-IT" err="1"/>
              <a:t>publishing</a:t>
            </a:r>
            <a:r>
              <a:rPr lang="it-IT"/>
              <a:t> software </a:t>
            </a:r>
            <a:r>
              <a:rPr lang="it-IT" err="1"/>
              <a:t>like</a:t>
            </a:r>
            <a:r>
              <a:rPr lang="it-IT"/>
              <a:t> </a:t>
            </a:r>
            <a:r>
              <a:rPr lang="it-IT" err="1"/>
              <a:t>Aldus</a:t>
            </a:r>
            <a:r>
              <a:rPr lang="it-IT"/>
              <a:t> </a:t>
            </a:r>
            <a:r>
              <a:rPr lang="it-IT" err="1"/>
              <a:t>PageMaker</a:t>
            </a:r>
            <a:r>
              <a:rPr lang="it-IT"/>
              <a:t> </a:t>
            </a:r>
            <a:r>
              <a:rPr lang="it-IT" err="1"/>
              <a:t>including</a:t>
            </a:r>
            <a:r>
              <a:rPr lang="it-IT"/>
              <a:t> </a:t>
            </a:r>
            <a:r>
              <a:rPr lang="it-IT" err="1"/>
              <a:t>versions</a:t>
            </a:r>
            <a:r>
              <a:rPr lang="it-IT"/>
              <a:t> of </a:t>
            </a: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4906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sic black slide + IM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/>
          <a:p>
            <a:fld id="{EC9F6394-9795-4BEF-BECF-3C2F5DFA7253}" type="slidenum">
              <a:rPr lang="en-IN" smtClean="0"/>
              <a:t>‹N›</a:t>
            </a:fld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BB3BB0-7993-4C3A-A32D-5E505A6603AD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9144000" y="0"/>
            <a:ext cx="9144000" cy="10287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IN"/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4202B6AD-D2CA-47EF-B9A0-4C6C06A845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2698" y="1575931"/>
            <a:ext cx="6844395" cy="2400657"/>
          </a:xfrm>
        </p:spPr>
        <p:txBody>
          <a:bodyPr lIns="0" tIns="0" rIns="0" bIns="0" anchor="t">
            <a:noAutofit/>
          </a:bodyPr>
          <a:lstStyle>
            <a:lvl1pPr marL="0" indent="0" algn="l" defTabSz="1371600" rtl="0" eaLnBrk="1" latinLnBrk="0" hangingPunct="1">
              <a:lnSpc>
                <a:spcPct val="78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IN" sz="7000" kern="1200" cap="all" spc="65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Title </a:t>
            </a:r>
            <a:br>
              <a:rPr lang="en-US"/>
            </a:br>
            <a:r>
              <a:rPr lang="en-US"/>
              <a:t>on Three</a:t>
            </a:r>
            <a:br>
              <a:rPr lang="en-US"/>
            </a:br>
            <a:r>
              <a:rPr lang="en-US"/>
              <a:t>lines</a:t>
            </a:r>
            <a:endParaRPr lang="en-IN"/>
          </a:p>
        </p:txBody>
      </p:sp>
      <p:sp>
        <p:nvSpPr>
          <p:cNvPr id="10" name="Titolo 2">
            <a:extLst>
              <a:ext uri="{FF2B5EF4-FFF2-40B4-BE49-F238E27FC236}">
                <a16:creationId xmlns:a16="http://schemas.microsoft.com/office/drawing/2014/main" id="{4B49B42A-30C4-401A-8A82-3F7B320DF364}"/>
              </a:ext>
            </a:extLst>
          </p:cNvPr>
          <p:cNvSpPr txBox="1">
            <a:spLocks noGrp="1"/>
          </p:cNvSpPr>
          <p:nvPr>
            <p:ph type="body" sz="quarter" idx="23" hasCustomPrompt="1"/>
          </p:nvPr>
        </p:nvSpPr>
        <p:spPr>
          <a:xfrm>
            <a:off x="1142700" y="876300"/>
            <a:ext cx="6844395" cy="323849"/>
          </a:xfrm>
          <a:prstGeom prst="rect">
            <a:avLst/>
          </a:prstGeom>
          <a:noFill/>
        </p:spPr>
        <p:txBody>
          <a:bodyPr lIns="0" tIns="0" rIns="0" bIns="0"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cap="all" spc="19">
                <a:solidFill>
                  <a:srgbClr val="FFFB00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r>
              <a:t>TITLE CHAPTER</a:t>
            </a:r>
          </a:p>
        </p:txBody>
      </p:sp>
      <p:sp>
        <p:nvSpPr>
          <p:cNvPr id="11" name="Siamo una società internazionale specializzata nell’evoluzione del modello di business di grandi e medie aziende e una public company quotata dal 7 dicembre 2017 sul mercato AIM di Borsa Italiana.  Operiamo per migliorare la posizione di mercato e la com">
            <a:extLst>
              <a:ext uri="{FF2B5EF4-FFF2-40B4-BE49-F238E27FC236}">
                <a16:creationId xmlns:a16="http://schemas.microsoft.com/office/drawing/2014/main" id="{986224D2-6181-4EE0-BB0A-915439DD9842}"/>
              </a:ext>
            </a:extLst>
          </p:cNvPr>
          <p:cNvSpPr txBox="1">
            <a:spLocks noGrp="1"/>
          </p:cNvSpPr>
          <p:nvPr>
            <p:ph type="body" sz="quarter" idx="26" hasCustomPrompt="1"/>
          </p:nvPr>
        </p:nvSpPr>
        <p:spPr>
          <a:xfrm>
            <a:off x="1142700" y="4540180"/>
            <a:ext cx="6844394" cy="4977593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marR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marL="0" marR="0" lvl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 </a:t>
            </a:r>
            <a:r>
              <a:rPr lang="it-IT" err="1"/>
              <a:t>is</a:t>
            </a:r>
            <a:r>
              <a:rPr lang="it-IT"/>
              <a:t> </a:t>
            </a:r>
            <a:r>
              <a:rPr lang="it-IT" err="1"/>
              <a:t>simply</a:t>
            </a:r>
            <a:r>
              <a:rPr lang="it-IT"/>
              <a:t> </a:t>
            </a:r>
            <a:r>
              <a:rPr lang="it-IT" err="1"/>
              <a:t>dummy</a:t>
            </a:r>
            <a:r>
              <a:rPr lang="it-IT"/>
              <a:t> text of the </a:t>
            </a:r>
            <a:r>
              <a:rPr lang="it-IT" err="1"/>
              <a:t>printing</a:t>
            </a:r>
            <a:r>
              <a:rPr lang="it-IT"/>
              <a:t> and </a:t>
            </a:r>
            <a:r>
              <a:rPr lang="it-IT" err="1"/>
              <a:t>typesetting</a:t>
            </a:r>
            <a:r>
              <a:rPr lang="it-IT"/>
              <a:t> </a:t>
            </a:r>
            <a:r>
              <a:rPr lang="it-IT" err="1"/>
              <a:t>industry</a:t>
            </a:r>
            <a:r>
              <a:rPr lang="it-IT"/>
              <a:t>. </a:t>
            </a: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 </a:t>
            </a:r>
            <a:r>
              <a:rPr lang="it-IT" err="1"/>
              <a:t>has</a:t>
            </a:r>
            <a:r>
              <a:rPr lang="it-IT"/>
              <a:t> </a:t>
            </a:r>
            <a:r>
              <a:rPr lang="it-IT" err="1"/>
              <a:t>been</a:t>
            </a:r>
            <a:r>
              <a:rPr lang="it-IT"/>
              <a:t> the </a:t>
            </a:r>
            <a:r>
              <a:rPr lang="it-IT" err="1"/>
              <a:t>industry's</a:t>
            </a:r>
            <a:r>
              <a:rPr lang="it-IT"/>
              <a:t> standard </a:t>
            </a:r>
            <a:r>
              <a:rPr lang="it-IT" err="1"/>
              <a:t>dummy</a:t>
            </a:r>
            <a:r>
              <a:rPr lang="it-IT"/>
              <a:t> text </a:t>
            </a:r>
            <a:r>
              <a:rPr lang="it-IT" err="1"/>
              <a:t>ever</a:t>
            </a:r>
            <a:r>
              <a:rPr lang="it-IT"/>
              <a:t> </a:t>
            </a:r>
            <a:r>
              <a:rPr lang="it-IT" err="1"/>
              <a:t>since</a:t>
            </a:r>
            <a:r>
              <a:rPr lang="it-IT"/>
              <a:t> the 1500s, </a:t>
            </a:r>
            <a:r>
              <a:rPr lang="it-IT" err="1"/>
              <a:t>when</a:t>
            </a:r>
            <a:r>
              <a:rPr lang="it-IT"/>
              <a:t> an </a:t>
            </a:r>
            <a:r>
              <a:rPr lang="it-IT" err="1"/>
              <a:t>unknown</a:t>
            </a:r>
            <a:r>
              <a:rPr lang="it-IT"/>
              <a:t> </a:t>
            </a:r>
            <a:r>
              <a:rPr lang="it-IT" err="1"/>
              <a:t>printer</a:t>
            </a:r>
            <a:r>
              <a:rPr lang="it-IT"/>
              <a:t> </a:t>
            </a:r>
            <a:r>
              <a:rPr lang="it-IT" err="1"/>
              <a:t>took</a:t>
            </a:r>
            <a:r>
              <a:rPr lang="it-IT"/>
              <a:t> a </a:t>
            </a:r>
            <a:r>
              <a:rPr lang="it-IT" err="1"/>
              <a:t>galley</a:t>
            </a:r>
            <a:r>
              <a:rPr lang="it-IT"/>
              <a:t> of </a:t>
            </a:r>
            <a:r>
              <a:rPr lang="it-IT" err="1"/>
              <a:t>type</a:t>
            </a:r>
            <a:r>
              <a:rPr lang="it-IT"/>
              <a:t> and </a:t>
            </a:r>
            <a:r>
              <a:rPr lang="it-IT" err="1"/>
              <a:t>scrambled</a:t>
            </a:r>
            <a:r>
              <a:rPr lang="it-IT"/>
              <a:t> </a:t>
            </a:r>
            <a:r>
              <a:rPr lang="it-IT" err="1"/>
              <a:t>it</a:t>
            </a:r>
            <a:r>
              <a:rPr lang="it-IT"/>
              <a:t> to </a:t>
            </a:r>
            <a:r>
              <a:rPr lang="it-IT" err="1"/>
              <a:t>make</a:t>
            </a:r>
            <a:r>
              <a:rPr lang="it-IT"/>
              <a:t> a </a:t>
            </a:r>
            <a:r>
              <a:rPr lang="it-IT" err="1"/>
              <a:t>type</a:t>
            </a:r>
            <a:r>
              <a:rPr lang="it-IT"/>
              <a:t> specimen book. </a:t>
            </a:r>
            <a:br>
              <a:rPr lang="it-IT"/>
            </a:br>
            <a:r>
              <a:rPr lang="it-IT" err="1"/>
              <a:t>It</a:t>
            </a:r>
            <a:r>
              <a:rPr lang="it-IT"/>
              <a:t> </a:t>
            </a:r>
            <a:r>
              <a:rPr lang="it-IT" err="1"/>
              <a:t>has</a:t>
            </a:r>
            <a:r>
              <a:rPr lang="it-IT"/>
              <a:t> </a:t>
            </a:r>
            <a:r>
              <a:rPr lang="it-IT" err="1"/>
              <a:t>survived</a:t>
            </a:r>
            <a:r>
              <a:rPr lang="it-IT"/>
              <a:t> </a:t>
            </a:r>
            <a:r>
              <a:rPr lang="it-IT" err="1"/>
              <a:t>not</a:t>
            </a:r>
            <a:r>
              <a:rPr lang="it-IT"/>
              <a:t> </a:t>
            </a:r>
            <a:r>
              <a:rPr lang="it-IT" err="1"/>
              <a:t>only</a:t>
            </a:r>
            <a:r>
              <a:rPr lang="it-IT"/>
              <a:t> </a:t>
            </a:r>
            <a:r>
              <a:rPr lang="it-IT" err="1"/>
              <a:t>five</a:t>
            </a:r>
            <a:r>
              <a:rPr lang="it-IT"/>
              <a:t> </a:t>
            </a:r>
            <a:r>
              <a:rPr lang="it-IT" err="1"/>
              <a:t>centuries</a:t>
            </a:r>
            <a:r>
              <a:rPr lang="it-IT"/>
              <a:t>, </a:t>
            </a:r>
            <a:r>
              <a:rPr lang="it-IT" err="1"/>
              <a:t>but</a:t>
            </a:r>
            <a:r>
              <a:rPr lang="it-IT"/>
              <a:t> </a:t>
            </a:r>
            <a:r>
              <a:rPr lang="it-IT" err="1"/>
              <a:t>also</a:t>
            </a:r>
            <a:r>
              <a:rPr lang="it-IT"/>
              <a:t> the </a:t>
            </a:r>
            <a:r>
              <a:rPr lang="it-IT" err="1"/>
              <a:t>leap</a:t>
            </a:r>
            <a:r>
              <a:rPr lang="it-IT"/>
              <a:t> </a:t>
            </a:r>
            <a:r>
              <a:rPr lang="it-IT" err="1"/>
              <a:t>into</a:t>
            </a:r>
            <a:r>
              <a:rPr lang="it-IT"/>
              <a:t> </a:t>
            </a:r>
            <a:r>
              <a:rPr lang="it-IT" err="1"/>
              <a:t>electronic</a:t>
            </a:r>
            <a:r>
              <a:rPr lang="it-IT"/>
              <a:t> </a:t>
            </a:r>
            <a:r>
              <a:rPr lang="it-IT" err="1"/>
              <a:t>typesetting</a:t>
            </a:r>
            <a:r>
              <a:rPr lang="it-IT"/>
              <a:t>, </a:t>
            </a:r>
            <a:r>
              <a:rPr lang="it-IT" err="1"/>
              <a:t>remaining</a:t>
            </a:r>
            <a:r>
              <a:rPr lang="it-IT"/>
              <a:t> </a:t>
            </a:r>
            <a:r>
              <a:rPr lang="it-IT" err="1"/>
              <a:t>essentially</a:t>
            </a:r>
            <a:r>
              <a:rPr lang="it-IT"/>
              <a:t> </a:t>
            </a:r>
            <a:r>
              <a:rPr lang="it-IT" err="1"/>
              <a:t>unchanged</a:t>
            </a:r>
            <a:r>
              <a:rPr lang="it-IT"/>
              <a:t>. </a:t>
            </a:r>
            <a:r>
              <a:rPr lang="it-IT" err="1"/>
              <a:t>It</a:t>
            </a:r>
            <a:r>
              <a:rPr lang="it-IT"/>
              <a:t> </a:t>
            </a:r>
            <a:r>
              <a:rPr lang="it-IT" err="1"/>
              <a:t>was</a:t>
            </a:r>
            <a:r>
              <a:rPr lang="it-IT"/>
              <a:t> </a:t>
            </a:r>
            <a:r>
              <a:rPr lang="it-IT" err="1"/>
              <a:t>popularised</a:t>
            </a:r>
            <a:r>
              <a:rPr lang="it-IT"/>
              <a:t> in the 1960s with the release of </a:t>
            </a:r>
            <a:r>
              <a:rPr lang="it-IT" err="1"/>
              <a:t>Letraset</a:t>
            </a:r>
            <a:r>
              <a:rPr lang="it-IT"/>
              <a:t> </a:t>
            </a:r>
            <a:r>
              <a:rPr lang="it-IT" err="1"/>
              <a:t>sheets</a:t>
            </a:r>
            <a:r>
              <a:rPr lang="it-IT"/>
              <a:t> </a:t>
            </a:r>
            <a:r>
              <a:rPr lang="it-IT" err="1"/>
              <a:t>containing</a:t>
            </a:r>
            <a:r>
              <a:rPr lang="it-IT"/>
              <a:t> </a:t>
            </a: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 </a:t>
            </a:r>
            <a:r>
              <a:rPr lang="it-IT" err="1"/>
              <a:t>passages</a:t>
            </a:r>
            <a:r>
              <a:rPr lang="it-IT"/>
              <a:t>, and more </a:t>
            </a:r>
            <a:r>
              <a:rPr lang="it-IT" err="1"/>
              <a:t>recently</a:t>
            </a:r>
            <a:r>
              <a:rPr lang="it-IT"/>
              <a:t> with desktop </a:t>
            </a:r>
            <a:r>
              <a:rPr lang="it-IT" err="1"/>
              <a:t>publishing</a:t>
            </a:r>
            <a:r>
              <a:rPr lang="it-IT"/>
              <a:t> software </a:t>
            </a:r>
            <a:r>
              <a:rPr lang="it-IT" err="1"/>
              <a:t>like</a:t>
            </a:r>
            <a:r>
              <a:rPr lang="it-IT"/>
              <a:t> </a:t>
            </a:r>
            <a:r>
              <a:rPr lang="it-IT" err="1"/>
              <a:t>Aldus</a:t>
            </a:r>
            <a:r>
              <a:rPr lang="it-IT"/>
              <a:t> </a:t>
            </a:r>
            <a:r>
              <a:rPr lang="it-IT" err="1"/>
              <a:t>PageMaker</a:t>
            </a:r>
            <a:r>
              <a:rPr lang="it-IT"/>
              <a:t> </a:t>
            </a:r>
            <a:r>
              <a:rPr lang="it-IT" err="1"/>
              <a:t>including</a:t>
            </a:r>
            <a:r>
              <a:rPr lang="it-IT"/>
              <a:t> </a:t>
            </a:r>
            <a:r>
              <a:rPr lang="it-IT" err="1"/>
              <a:t>versions</a:t>
            </a:r>
            <a:r>
              <a:rPr lang="it-IT"/>
              <a:t> of </a:t>
            </a: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87290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sic whit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/>
          <a:p>
            <a:fld id="{EC9F6394-9795-4BEF-BECF-3C2F5DFA7253}" type="slidenum">
              <a:rPr lang="en-IN" smtClean="0"/>
              <a:t>‹N›</a:t>
            </a:fld>
            <a:endParaRPr lang="en-IN"/>
          </a:p>
        </p:txBody>
      </p:sp>
      <p:sp>
        <p:nvSpPr>
          <p:cNvPr id="12" name="Siamo una società internazionale specializzata nell’evoluzione del modello di business di grandi e medie aziende e una public company quotata dal 7 dicembre 2017 sul mercato AIM di Borsa Italiana.  Operiamo per migliorare la posizione di mercato e la com">
            <a:extLst>
              <a:ext uri="{FF2B5EF4-FFF2-40B4-BE49-F238E27FC236}">
                <a16:creationId xmlns:a16="http://schemas.microsoft.com/office/drawing/2014/main" id="{E0F74EC6-A8D5-4162-A761-DB143DAF76DC}"/>
              </a:ext>
            </a:extLst>
          </p:cNvPr>
          <p:cNvSpPr txBox="1">
            <a:spLocks noGrp="1"/>
          </p:cNvSpPr>
          <p:nvPr>
            <p:ph type="body" sz="quarter" idx="24" hasCustomPrompt="1"/>
          </p:nvPr>
        </p:nvSpPr>
        <p:spPr>
          <a:xfrm>
            <a:off x="1142700" y="4540180"/>
            <a:ext cx="6844394" cy="4989583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marR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marL="0" marR="0" lvl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simply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dummy</a:t>
            </a:r>
            <a:r>
              <a:rPr lang="it-IT">
                <a:solidFill>
                  <a:schemeClr val="tx1"/>
                </a:solidFill>
              </a:rPr>
              <a:t> text of the </a:t>
            </a:r>
            <a:r>
              <a:rPr lang="it-IT" err="1">
                <a:solidFill>
                  <a:schemeClr val="tx1"/>
                </a:solidFill>
              </a:rPr>
              <a:t>printing</a:t>
            </a:r>
            <a:r>
              <a:rPr lang="it-IT">
                <a:solidFill>
                  <a:schemeClr val="tx1"/>
                </a:solidFill>
              </a:rPr>
              <a:t> and </a:t>
            </a:r>
            <a:r>
              <a:rPr lang="it-IT" err="1">
                <a:solidFill>
                  <a:schemeClr val="tx1"/>
                </a:solidFill>
              </a:rPr>
              <a:t>typesetting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industry</a:t>
            </a:r>
            <a:r>
              <a:rPr lang="it-IT">
                <a:solidFill>
                  <a:schemeClr val="tx1"/>
                </a:solidFill>
              </a:rPr>
              <a:t>. </a:t>
            </a: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has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been</a:t>
            </a:r>
            <a:r>
              <a:rPr lang="it-IT">
                <a:solidFill>
                  <a:schemeClr val="tx1"/>
                </a:solidFill>
              </a:rPr>
              <a:t> the </a:t>
            </a:r>
            <a:r>
              <a:rPr lang="it-IT" err="1">
                <a:solidFill>
                  <a:schemeClr val="tx1"/>
                </a:solidFill>
              </a:rPr>
              <a:t>industry's</a:t>
            </a:r>
            <a:r>
              <a:rPr lang="it-IT">
                <a:solidFill>
                  <a:schemeClr val="tx1"/>
                </a:solidFill>
              </a:rPr>
              <a:t> standard </a:t>
            </a:r>
            <a:r>
              <a:rPr lang="it-IT" err="1">
                <a:solidFill>
                  <a:schemeClr val="tx1"/>
                </a:solidFill>
              </a:rPr>
              <a:t>dummy</a:t>
            </a:r>
            <a:r>
              <a:rPr lang="it-IT">
                <a:solidFill>
                  <a:schemeClr val="tx1"/>
                </a:solidFill>
              </a:rPr>
              <a:t> text </a:t>
            </a:r>
            <a:r>
              <a:rPr lang="it-IT" err="1">
                <a:solidFill>
                  <a:schemeClr val="tx1"/>
                </a:solidFill>
              </a:rPr>
              <a:t>ever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since</a:t>
            </a:r>
            <a:r>
              <a:rPr lang="it-IT">
                <a:solidFill>
                  <a:schemeClr val="tx1"/>
                </a:solidFill>
              </a:rPr>
              <a:t> the 1500s, </a:t>
            </a:r>
            <a:r>
              <a:rPr lang="it-IT" err="1">
                <a:solidFill>
                  <a:schemeClr val="tx1"/>
                </a:solidFill>
              </a:rPr>
              <a:t>when</a:t>
            </a:r>
            <a:r>
              <a:rPr lang="it-IT">
                <a:solidFill>
                  <a:schemeClr val="tx1"/>
                </a:solidFill>
              </a:rPr>
              <a:t> an </a:t>
            </a:r>
            <a:r>
              <a:rPr lang="it-IT" err="1">
                <a:solidFill>
                  <a:schemeClr val="tx1"/>
                </a:solidFill>
              </a:rPr>
              <a:t>unknown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printer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took</a:t>
            </a:r>
            <a:r>
              <a:rPr lang="it-IT">
                <a:solidFill>
                  <a:schemeClr val="tx1"/>
                </a:solidFill>
              </a:rPr>
              <a:t> a </a:t>
            </a:r>
            <a:r>
              <a:rPr lang="it-IT" err="1">
                <a:solidFill>
                  <a:schemeClr val="tx1"/>
                </a:solidFill>
              </a:rPr>
              <a:t>galley</a:t>
            </a:r>
            <a:r>
              <a:rPr lang="it-IT">
                <a:solidFill>
                  <a:schemeClr val="tx1"/>
                </a:solidFill>
              </a:rPr>
              <a:t> of </a:t>
            </a:r>
            <a:r>
              <a:rPr lang="it-IT" err="1">
                <a:solidFill>
                  <a:schemeClr val="tx1"/>
                </a:solidFill>
              </a:rPr>
              <a:t>type</a:t>
            </a:r>
            <a:r>
              <a:rPr lang="it-IT">
                <a:solidFill>
                  <a:schemeClr val="tx1"/>
                </a:solidFill>
              </a:rPr>
              <a:t> and </a:t>
            </a:r>
            <a:r>
              <a:rPr lang="it-IT" err="1">
                <a:solidFill>
                  <a:schemeClr val="tx1"/>
                </a:solidFill>
              </a:rPr>
              <a:t>scrambled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it</a:t>
            </a:r>
            <a:r>
              <a:rPr lang="it-IT">
                <a:solidFill>
                  <a:schemeClr val="tx1"/>
                </a:solidFill>
              </a:rPr>
              <a:t> to </a:t>
            </a:r>
            <a:r>
              <a:rPr lang="it-IT" err="1">
                <a:solidFill>
                  <a:schemeClr val="tx1"/>
                </a:solidFill>
              </a:rPr>
              <a:t>make</a:t>
            </a:r>
            <a:r>
              <a:rPr lang="it-IT">
                <a:solidFill>
                  <a:schemeClr val="tx1"/>
                </a:solidFill>
              </a:rPr>
              <a:t> a </a:t>
            </a:r>
            <a:r>
              <a:rPr lang="it-IT" err="1">
                <a:solidFill>
                  <a:schemeClr val="tx1"/>
                </a:solidFill>
              </a:rPr>
              <a:t>type</a:t>
            </a:r>
            <a:r>
              <a:rPr lang="it-IT">
                <a:solidFill>
                  <a:schemeClr val="tx1"/>
                </a:solidFill>
              </a:rPr>
              <a:t> specimen book. </a:t>
            </a:r>
            <a:br>
              <a:rPr lang="it-IT">
                <a:solidFill>
                  <a:schemeClr val="tx1"/>
                </a:solidFill>
              </a:rPr>
            </a:br>
            <a:r>
              <a:rPr lang="it-IT" err="1">
                <a:solidFill>
                  <a:schemeClr val="tx1"/>
                </a:solidFill>
              </a:rPr>
              <a:t>It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has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survived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not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only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five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centuries</a:t>
            </a:r>
            <a:r>
              <a:rPr lang="it-IT">
                <a:solidFill>
                  <a:schemeClr val="tx1"/>
                </a:solidFill>
              </a:rPr>
              <a:t>, </a:t>
            </a:r>
            <a:r>
              <a:rPr lang="it-IT" err="1">
                <a:solidFill>
                  <a:schemeClr val="tx1"/>
                </a:solidFill>
              </a:rPr>
              <a:t>but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also</a:t>
            </a:r>
            <a:r>
              <a:rPr lang="it-IT">
                <a:solidFill>
                  <a:schemeClr val="tx1"/>
                </a:solidFill>
              </a:rPr>
              <a:t> the </a:t>
            </a:r>
            <a:r>
              <a:rPr lang="it-IT" err="1">
                <a:solidFill>
                  <a:schemeClr val="tx1"/>
                </a:solidFill>
              </a:rPr>
              <a:t>leap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into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electronic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typesetting</a:t>
            </a:r>
            <a:r>
              <a:rPr lang="it-IT">
                <a:solidFill>
                  <a:schemeClr val="tx1"/>
                </a:solidFill>
              </a:rPr>
              <a:t>, </a:t>
            </a:r>
            <a:r>
              <a:rPr lang="it-IT" err="1">
                <a:solidFill>
                  <a:schemeClr val="tx1"/>
                </a:solidFill>
              </a:rPr>
              <a:t>remaining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essentially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unchanged</a:t>
            </a:r>
            <a:r>
              <a:rPr lang="it-IT">
                <a:solidFill>
                  <a:schemeClr val="tx1"/>
                </a:solidFill>
              </a:rPr>
              <a:t>. </a:t>
            </a:r>
            <a:r>
              <a:rPr lang="it-IT" err="1">
                <a:solidFill>
                  <a:schemeClr val="tx1"/>
                </a:solidFill>
              </a:rPr>
              <a:t>It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was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popularised</a:t>
            </a:r>
            <a:r>
              <a:rPr lang="it-IT">
                <a:solidFill>
                  <a:schemeClr val="tx1"/>
                </a:solidFill>
              </a:rPr>
              <a:t> in the 1960s with the release of </a:t>
            </a:r>
            <a:r>
              <a:rPr lang="it-IT" err="1">
                <a:solidFill>
                  <a:schemeClr val="tx1"/>
                </a:solidFill>
              </a:rPr>
              <a:t>Letraset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sheets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containing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passages</a:t>
            </a:r>
            <a:r>
              <a:rPr lang="it-IT">
                <a:solidFill>
                  <a:schemeClr val="tx1"/>
                </a:solidFill>
              </a:rPr>
              <a:t>, and more </a:t>
            </a:r>
            <a:r>
              <a:rPr lang="it-IT" err="1">
                <a:solidFill>
                  <a:schemeClr val="tx1"/>
                </a:solidFill>
              </a:rPr>
              <a:t>recently</a:t>
            </a:r>
            <a:r>
              <a:rPr lang="it-IT">
                <a:solidFill>
                  <a:schemeClr val="tx1"/>
                </a:solidFill>
              </a:rPr>
              <a:t> with desktop </a:t>
            </a:r>
            <a:r>
              <a:rPr lang="it-IT" err="1">
                <a:solidFill>
                  <a:schemeClr val="tx1"/>
                </a:solidFill>
              </a:rPr>
              <a:t>publishing</a:t>
            </a:r>
            <a:r>
              <a:rPr lang="it-IT">
                <a:solidFill>
                  <a:schemeClr val="tx1"/>
                </a:solidFill>
              </a:rPr>
              <a:t> software </a:t>
            </a:r>
            <a:r>
              <a:rPr lang="it-IT" err="1">
                <a:solidFill>
                  <a:schemeClr val="tx1"/>
                </a:solidFill>
              </a:rPr>
              <a:t>like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Aldus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PageMaker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including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versions</a:t>
            </a:r>
            <a:r>
              <a:rPr lang="it-IT">
                <a:solidFill>
                  <a:schemeClr val="tx1"/>
                </a:solidFill>
              </a:rPr>
              <a:t> of </a:t>
            </a: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7FE1C59-7264-45C7-9208-C6FEED50088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2698" y="1622425"/>
            <a:ext cx="6844395" cy="2400657"/>
          </a:xfrm>
        </p:spPr>
        <p:txBody>
          <a:bodyPr lIns="0" tIns="0" rIns="0" bIns="0" anchor="t">
            <a:noAutofit/>
          </a:bodyPr>
          <a:lstStyle>
            <a:lvl1pPr marL="0" indent="0" algn="l" defTabSz="1371600" rtl="0" eaLnBrk="1" latinLnBrk="0" hangingPunct="1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IN" sz="6500" kern="1200" cap="all" spc="65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Title </a:t>
            </a:r>
            <a:br>
              <a:rPr lang="en-US"/>
            </a:br>
            <a:r>
              <a:rPr lang="en-US"/>
              <a:t>on Three</a:t>
            </a:r>
            <a:br>
              <a:rPr lang="en-US"/>
            </a:br>
            <a:r>
              <a:rPr lang="en-US"/>
              <a:t>lines</a:t>
            </a:r>
            <a:endParaRPr lang="en-IN"/>
          </a:p>
        </p:txBody>
      </p:sp>
      <p:sp>
        <p:nvSpPr>
          <p:cNvPr id="7" name="Titolo 2">
            <a:extLst>
              <a:ext uri="{FF2B5EF4-FFF2-40B4-BE49-F238E27FC236}">
                <a16:creationId xmlns:a16="http://schemas.microsoft.com/office/drawing/2014/main" id="{60597141-2D4E-4029-AB7D-956D0B9B1720}"/>
              </a:ext>
            </a:extLst>
          </p:cNvPr>
          <p:cNvSpPr txBox="1">
            <a:spLocks noGrp="1"/>
          </p:cNvSpPr>
          <p:nvPr>
            <p:ph type="body" sz="quarter" idx="23" hasCustomPrompt="1"/>
          </p:nvPr>
        </p:nvSpPr>
        <p:spPr>
          <a:xfrm>
            <a:off x="1142700" y="876300"/>
            <a:ext cx="6844395" cy="323849"/>
          </a:xfrm>
          <a:prstGeom prst="rect">
            <a:avLst/>
          </a:prstGeom>
          <a:solidFill>
            <a:srgbClr val="FFFB00"/>
          </a:solidFill>
        </p:spPr>
        <p:txBody>
          <a:bodyPr lIns="0" tIns="0" rIns="0" bIns="0"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cap="all" spc="19">
                <a:solidFill>
                  <a:schemeClr val="tx1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r>
              <a:t>TITLE CHAPTER</a:t>
            </a:r>
          </a:p>
        </p:txBody>
      </p:sp>
    </p:spTree>
    <p:extLst>
      <p:ext uri="{BB962C8B-B14F-4D97-AF65-F5344CB8AC3E}">
        <p14:creationId xmlns:p14="http://schemas.microsoft.com/office/powerpoint/2010/main" val="1012133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sic White+Black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/>
          <a:p>
            <a:fld id="{EC9F6394-9795-4BEF-BECF-3C2F5DFA7253}" type="slidenum">
              <a:rPr lang="en-IN" smtClean="0"/>
              <a:t>‹N›</a:t>
            </a:fld>
            <a:endParaRPr lang="en-IN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3DBD4A-DE5E-4E09-B67B-836337F7CE62}"/>
              </a:ext>
            </a:extLst>
          </p:cNvPr>
          <p:cNvSpPr/>
          <p:nvPr/>
        </p:nvSpPr>
        <p:spPr>
          <a:xfrm>
            <a:off x="9144001" y="0"/>
            <a:ext cx="9144000" cy="10287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7" name="Siamo una società internazionale specializzata nell’evoluzione del modello di business di grandi e medie aziende e una public company quotata dal 7 dicembre 2017 sul mercato AIM di Borsa Italiana.  Operiamo per migliorare la posizione di mercato e la com">
            <a:extLst>
              <a:ext uri="{FF2B5EF4-FFF2-40B4-BE49-F238E27FC236}">
                <a16:creationId xmlns:a16="http://schemas.microsoft.com/office/drawing/2014/main" id="{2F5F33B1-7A16-483E-B80C-234D57F31839}"/>
              </a:ext>
            </a:extLst>
          </p:cNvPr>
          <p:cNvSpPr txBox="1">
            <a:spLocks noGrp="1"/>
          </p:cNvSpPr>
          <p:nvPr>
            <p:ph type="body" sz="quarter" idx="24" hasCustomPrompt="1"/>
          </p:nvPr>
        </p:nvSpPr>
        <p:spPr>
          <a:xfrm>
            <a:off x="1142700" y="4540180"/>
            <a:ext cx="6844394" cy="4989583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marR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chemeClr val="tx1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marL="0" marR="0" lvl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simply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dummy</a:t>
            </a:r>
            <a:r>
              <a:rPr lang="it-IT">
                <a:solidFill>
                  <a:schemeClr val="tx1"/>
                </a:solidFill>
              </a:rPr>
              <a:t> text of the </a:t>
            </a:r>
            <a:r>
              <a:rPr lang="it-IT" err="1">
                <a:solidFill>
                  <a:schemeClr val="tx1"/>
                </a:solidFill>
              </a:rPr>
              <a:t>printing</a:t>
            </a:r>
            <a:r>
              <a:rPr lang="it-IT">
                <a:solidFill>
                  <a:schemeClr val="tx1"/>
                </a:solidFill>
              </a:rPr>
              <a:t> and </a:t>
            </a:r>
            <a:r>
              <a:rPr lang="it-IT" err="1">
                <a:solidFill>
                  <a:schemeClr val="tx1"/>
                </a:solidFill>
              </a:rPr>
              <a:t>typesetting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industry</a:t>
            </a:r>
            <a:r>
              <a:rPr lang="it-IT">
                <a:solidFill>
                  <a:schemeClr val="tx1"/>
                </a:solidFill>
              </a:rPr>
              <a:t>. </a:t>
            </a: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has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been</a:t>
            </a:r>
            <a:r>
              <a:rPr lang="it-IT">
                <a:solidFill>
                  <a:schemeClr val="tx1"/>
                </a:solidFill>
              </a:rPr>
              <a:t> the </a:t>
            </a:r>
            <a:r>
              <a:rPr lang="it-IT" err="1">
                <a:solidFill>
                  <a:schemeClr val="tx1"/>
                </a:solidFill>
              </a:rPr>
              <a:t>industry's</a:t>
            </a:r>
            <a:r>
              <a:rPr lang="it-IT">
                <a:solidFill>
                  <a:schemeClr val="tx1"/>
                </a:solidFill>
              </a:rPr>
              <a:t> standard </a:t>
            </a:r>
            <a:r>
              <a:rPr lang="it-IT" err="1">
                <a:solidFill>
                  <a:schemeClr val="tx1"/>
                </a:solidFill>
              </a:rPr>
              <a:t>dummy</a:t>
            </a:r>
            <a:r>
              <a:rPr lang="it-IT">
                <a:solidFill>
                  <a:schemeClr val="tx1"/>
                </a:solidFill>
              </a:rPr>
              <a:t> text </a:t>
            </a:r>
            <a:r>
              <a:rPr lang="it-IT" err="1">
                <a:solidFill>
                  <a:schemeClr val="tx1"/>
                </a:solidFill>
              </a:rPr>
              <a:t>ever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since</a:t>
            </a:r>
            <a:r>
              <a:rPr lang="it-IT">
                <a:solidFill>
                  <a:schemeClr val="tx1"/>
                </a:solidFill>
              </a:rPr>
              <a:t> the 1500s, </a:t>
            </a:r>
            <a:r>
              <a:rPr lang="it-IT" err="1">
                <a:solidFill>
                  <a:schemeClr val="tx1"/>
                </a:solidFill>
              </a:rPr>
              <a:t>when</a:t>
            </a:r>
            <a:r>
              <a:rPr lang="it-IT">
                <a:solidFill>
                  <a:schemeClr val="tx1"/>
                </a:solidFill>
              </a:rPr>
              <a:t> an </a:t>
            </a:r>
            <a:r>
              <a:rPr lang="it-IT" err="1">
                <a:solidFill>
                  <a:schemeClr val="tx1"/>
                </a:solidFill>
              </a:rPr>
              <a:t>unknown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printer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took</a:t>
            </a:r>
            <a:r>
              <a:rPr lang="it-IT">
                <a:solidFill>
                  <a:schemeClr val="tx1"/>
                </a:solidFill>
              </a:rPr>
              <a:t> a </a:t>
            </a:r>
            <a:r>
              <a:rPr lang="it-IT" err="1">
                <a:solidFill>
                  <a:schemeClr val="tx1"/>
                </a:solidFill>
              </a:rPr>
              <a:t>galley</a:t>
            </a:r>
            <a:r>
              <a:rPr lang="it-IT">
                <a:solidFill>
                  <a:schemeClr val="tx1"/>
                </a:solidFill>
              </a:rPr>
              <a:t> of </a:t>
            </a:r>
            <a:r>
              <a:rPr lang="it-IT" err="1">
                <a:solidFill>
                  <a:schemeClr val="tx1"/>
                </a:solidFill>
              </a:rPr>
              <a:t>type</a:t>
            </a:r>
            <a:r>
              <a:rPr lang="it-IT">
                <a:solidFill>
                  <a:schemeClr val="tx1"/>
                </a:solidFill>
              </a:rPr>
              <a:t> and </a:t>
            </a:r>
            <a:r>
              <a:rPr lang="it-IT" err="1">
                <a:solidFill>
                  <a:schemeClr val="tx1"/>
                </a:solidFill>
              </a:rPr>
              <a:t>scrambled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it</a:t>
            </a:r>
            <a:r>
              <a:rPr lang="it-IT">
                <a:solidFill>
                  <a:schemeClr val="tx1"/>
                </a:solidFill>
              </a:rPr>
              <a:t> to </a:t>
            </a:r>
            <a:r>
              <a:rPr lang="it-IT" err="1">
                <a:solidFill>
                  <a:schemeClr val="tx1"/>
                </a:solidFill>
              </a:rPr>
              <a:t>make</a:t>
            </a:r>
            <a:r>
              <a:rPr lang="it-IT">
                <a:solidFill>
                  <a:schemeClr val="tx1"/>
                </a:solidFill>
              </a:rPr>
              <a:t> a </a:t>
            </a:r>
            <a:r>
              <a:rPr lang="it-IT" err="1">
                <a:solidFill>
                  <a:schemeClr val="tx1"/>
                </a:solidFill>
              </a:rPr>
              <a:t>type</a:t>
            </a:r>
            <a:r>
              <a:rPr lang="it-IT">
                <a:solidFill>
                  <a:schemeClr val="tx1"/>
                </a:solidFill>
              </a:rPr>
              <a:t> specimen book. </a:t>
            </a:r>
            <a:br>
              <a:rPr lang="it-IT">
                <a:solidFill>
                  <a:schemeClr val="tx1"/>
                </a:solidFill>
              </a:rPr>
            </a:br>
            <a:r>
              <a:rPr lang="it-IT" err="1">
                <a:solidFill>
                  <a:schemeClr val="tx1"/>
                </a:solidFill>
              </a:rPr>
              <a:t>It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has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survived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not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only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five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centuries</a:t>
            </a:r>
            <a:r>
              <a:rPr lang="it-IT">
                <a:solidFill>
                  <a:schemeClr val="tx1"/>
                </a:solidFill>
              </a:rPr>
              <a:t>, </a:t>
            </a:r>
            <a:r>
              <a:rPr lang="it-IT" err="1">
                <a:solidFill>
                  <a:schemeClr val="tx1"/>
                </a:solidFill>
              </a:rPr>
              <a:t>but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also</a:t>
            </a:r>
            <a:r>
              <a:rPr lang="it-IT">
                <a:solidFill>
                  <a:schemeClr val="tx1"/>
                </a:solidFill>
              </a:rPr>
              <a:t> the </a:t>
            </a:r>
            <a:r>
              <a:rPr lang="it-IT" err="1">
                <a:solidFill>
                  <a:schemeClr val="tx1"/>
                </a:solidFill>
              </a:rPr>
              <a:t>leap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into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electronic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typesetting</a:t>
            </a:r>
            <a:r>
              <a:rPr lang="it-IT">
                <a:solidFill>
                  <a:schemeClr val="tx1"/>
                </a:solidFill>
              </a:rPr>
              <a:t>, </a:t>
            </a:r>
            <a:r>
              <a:rPr lang="it-IT" err="1">
                <a:solidFill>
                  <a:schemeClr val="tx1"/>
                </a:solidFill>
              </a:rPr>
              <a:t>remaining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essentially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unchanged</a:t>
            </a:r>
            <a:r>
              <a:rPr lang="it-IT">
                <a:solidFill>
                  <a:schemeClr val="tx1"/>
                </a:solidFill>
              </a:rPr>
              <a:t>. </a:t>
            </a:r>
            <a:r>
              <a:rPr lang="it-IT" err="1">
                <a:solidFill>
                  <a:schemeClr val="tx1"/>
                </a:solidFill>
              </a:rPr>
              <a:t>It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was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popularised</a:t>
            </a:r>
            <a:r>
              <a:rPr lang="it-IT">
                <a:solidFill>
                  <a:schemeClr val="tx1"/>
                </a:solidFill>
              </a:rPr>
              <a:t> in the 1960s with the release of </a:t>
            </a:r>
            <a:r>
              <a:rPr lang="it-IT" err="1">
                <a:solidFill>
                  <a:schemeClr val="tx1"/>
                </a:solidFill>
              </a:rPr>
              <a:t>Letraset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sheets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containing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passages</a:t>
            </a:r>
            <a:r>
              <a:rPr lang="it-IT">
                <a:solidFill>
                  <a:schemeClr val="tx1"/>
                </a:solidFill>
              </a:rPr>
              <a:t>, and more </a:t>
            </a:r>
            <a:r>
              <a:rPr lang="it-IT" err="1">
                <a:solidFill>
                  <a:schemeClr val="tx1"/>
                </a:solidFill>
              </a:rPr>
              <a:t>recently</a:t>
            </a:r>
            <a:r>
              <a:rPr lang="it-IT">
                <a:solidFill>
                  <a:schemeClr val="tx1"/>
                </a:solidFill>
              </a:rPr>
              <a:t> with desktop </a:t>
            </a:r>
            <a:r>
              <a:rPr lang="it-IT" err="1">
                <a:solidFill>
                  <a:schemeClr val="tx1"/>
                </a:solidFill>
              </a:rPr>
              <a:t>publishing</a:t>
            </a:r>
            <a:r>
              <a:rPr lang="it-IT">
                <a:solidFill>
                  <a:schemeClr val="tx1"/>
                </a:solidFill>
              </a:rPr>
              <a:t> software </a:t>
            </a:r>
            <a:r>
              <a:rPr lang="it-IT" err="1">
                <a:solidFill>
                  <a:schemeClr val="tx1"/>
                </a:solidFill>
              </a:rPr>
              <a:t>like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Aldus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PageMaker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including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versions</a:t>
            </a:r>
            <a:r>
              <a:rPr lang="it-IT">
                <a:solidFill>
                  <a:schemeClr val="tx1"/>
                </a:solidFill>
              </a:rPr>
              <a:t> of </a:t>
            </a: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F8ECC994-4C44-45CC-98DE-13D20F9072D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2698" y="1622425"/>
            <a:ext cx="6844395" cy="2400657"/>
          </a:xfrm>
        </p:spPr>
        <p:txBody>
          <a:bodyPr lIns="0" tIns="0" rIns="0" bIns="0" anchor="t">
            <a:noAutofit/>
          </a:bodyPr>
          <a:lstStyle>
            <a:lvl1pPr marL="0" indent="0" algn="l" defTabSz="1371600" rtl="0" eaLnBrk="1" latinLnBrk="0" hangingPunct="1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IN" sz="6500" kern="1200" cap="all" spc="65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Title </a:t>
            </a:r>
            <a:br>
              <a:rPr lang="en-US"/>
            </a:br>
            <a:r>
              <a:rPr lang="en-US"/>
              <a:t>on Three</a:t>
            </a:r>
            <a:br>
              <a:rPr lang="en-US"/>
            </a:br>
            <a:r>
              <a:rPr lang="en-US"/>
              <a:t>lines</a:t>
            </a:r>
            <a:endParaRPr lang="en-IN"/>
          </a:p>
        </p:txBody>
      </p:sp>
      <p:sp>
        <p:nvSpPr>
          <p:cNvPr id="9" name="Titolo 2">
            <a:extLst>
              <a:ext uri="{FF2B5EF4-FFF2-40B4-BE49-F238E27FC236}">
                <a16:creationId xmlns:a16="http://schemas.microsoft.com/office/drawing/2014/main" id="{5BF9758E-EBC9-4D85-9ED4-B9780CFF12FA}"/>
              </a:ext>
            </a:extLst>
          </p:cNvPr>
          <p:cNvSpPr txBox="1">
            <a:spLocks noGrp="1"/>
          </p:cNvSpPr>
          <p:nvPr>
            <p:ph type="body" sz="quarter" idx="23" hasCustomPrompt="1"/>
          </p:nvPr>
        </p:nvSpPr>
        <p:spPr>
          <a:xfrm>
            <a:off x="1142700" y="876300"/>
            <a:ext cx="6844395" cy="323849"/>
          </a:xfrm>
          <a:prstGeom prst="rect">
            <a:avLst/>
          </a:prstGeom>
          <a:solidFill>
            <a:srgbClr val="FFFB00"/>
          </a:solidFill>
        </p:spPr>
        <p:txBody>
          <a:bodyPr lIns="0" tIns="0" rIns="0" bIns="0"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cap="all" spc="19">
                <a:solidFill>
                  <a:schemeClr val="tx1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r>
              <a:t>TITLE CHAPTER</a:t>
            </a:r>
          </a:p>
        </p:txBody>
      </p:sp>
    </p:spTree>
    <p:extLst>
      <p:ext uri="{BB962C8B-B14F-4D97-AF65-F5344CB8AC3E}">
        <p14:creationId xmlns:p14="http://schemas.microsoft.com/office/powerpoint/2010/main" val="2072602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 black slid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/>
          <a:p>
            <a:fld id="{EC9F6394-9795-4BEF-BECF-3C2F5DFA7253}" type="slidenum">
              <a:rPr lang="en-IN" smtClean="0"/>
              <a:t>‹N›</a:t>
            </a:fld>
            <a:endParaRPr lang="en-IN"/>
          </a:p>
        </p:txBody>
      </p:sp>
      <p:pic>
        <p:nvPicPr>
          <p:cNvPr id="3" name="Image" descr="Image">
            <a:extLst>
              <a:ext uri="{FF2B5EF4-FFF2-40B4-BE49-F238E27FC236}">
                <a16:creationId xmlns:a16="http://schemas.microsoft.com/office/drawing/2014/main" id="{00C3B263-7C43-6B04-264B-79111333BC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87289"/>
          </a:blip>
          <a:stretch>
            <a:fillRect/>
          </a:stretch>
        </p:blipFill>
        <p:spPr>
          <a:xfrm rot="20451720">
            <a:off x="5346462" y="396849"/>
            <a:ext cx="7777954" cy="8403756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093836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 whit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F9BEBDF1-2C49-068A-6362-C414C7CCCA2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022340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95" imgH="396" progId="TCLayout.ActiveDocument.1">
                  <p:embed/>
                </p:oleObj>
              </mc:Choice>
              <mc:Fallback>
                <p:oleObj name="think-cell Slide" r:id="rId3" imgW="395" imgH="396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F9BEBDF1-2C49-068A-6362-C414C7CCCA2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/>
          <a:p>
            <a:fld id="{EC9F6394-9795-4BEF-BECF-3C2F5DFA7253}" type="slidenum">
              <a:rPr lang="en-IN" smtClean="0"/>
              <a:t>‹N›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48550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title">
    <p:bg>
      <p:bgPr>
        <a:solidFill>
          <a:srgbClr val="FFF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/>
          <a:p>
            <a:fld id="{EC9F6394-9795-4BEF-BECF-3C2F5DFA7253}" type="slidenum">
              <a:rPr lang="en-IN" smtClean="0"/>
              <a:t>‹N›</a:t>
            </a:fld>
            <a:endParaRPr lang="en-IN"/>
          </a:p>
        </p:txBody>
      </p:sp>
      <p:sp>
        <p:nvSpPr>
          <p:cNvPr id="4" name="Title 4">
            <a:extLst>
              <a:ext uri="{FF2B5EF4-FFF2-40B4-BE49-F238E27FC236}">
                <a16:creationId xmlns:a16="http://schemas.microsoft.com/office/drawing/2014/main" id="{DA5AE1CB-FCA4-4638-9C4F-EE68267B45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2699" y="923870"/>
            <a:ext cx="16131137" cy="2400657"/>
          </a:xfrm>
        </p:spPr>
        <p:txBody>
          <a:bodyPr lIns="0" tIns="0" rIns="0" bIns="0" anchor="t">
            <a:noAutofit/>
          </a:bodyPr>
          <a:lstStyle>
            <a:lvl1pPr marL="0" indent="0" algn="l" defTabSz="1371600" rtl="0" eaLnBrk="1" latinLnBrk="0" hangingPunct="1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IN" sz="6500" kern="1200" cap="all" spc="65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Chapter title</a:t>
            </a:r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45586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sic whit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C9F6394-9795-4BEF-BECF-3C2F5DFA7253}" type="slidenum">
              <a:rPr lang="en-IN" smtClean="0"/>
              <a:pPr/>
              <a:t>‹N›</a:t>
            </a:fld>
            <a:endParaRPr lang="en-IN"/>
          </a:p>
        </p:txBody>
      </p:sp>
      <p:sp>
        <p:nvSpPr>
          <p:cNvPr id="7" name="Titolo 2">
            <a:extLst>
              <a:ext uri="{FF2B5EF4-FFF2-40B4-BE49-F238E27FC236}">
                <a16:creationId xmlns:a16="http://schemas.microsoft.com/office/drawing/2014/main" id="{60597141-2D4E-4029-AB7D-956D0B9B1720}"/>
              </a:ext>
            </a:extLst>
          </p:cNvPr>
          <p:cNvSpPr txBox="1">
            <a:spLocks noGrp="1"/>
          </p:cNvSpPr>
          <p:nvPr>
            <p:ph type="body" sz="quarter" idx="23" hasCustomPrompt="1"/>
          </p:nvPr>
        </p:nvSpPr>
        <p:spPr>
          <a:xfrm>
            <a:off x="1142700" y="876300"/>
            <a:ext cx="6844395" cy="323849"/>
          </a:xfrm>
          <a:prstGeom prst="rect">
            <a:avLst/>
          </a:prstGeom>
          <a:solidFill>
            <a:srgbClr val="FFFB00"/>
          </a:solidFill>
        </p:spPr>
        <p:txBody>
          <a:bodyPr lIns="0" tIns="0" rIns="0" bIns="0"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cap="all" spc="19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Helvetica"/>
              </a:defRPr>
            </a:lvl1pPr>
          </a:lstStyle>
          <a:p>
            <a:r>
              <a:t>TITLE CHAPTER</a:t>
            </a:r>
          </a:p>
        </p:txBody>
      </p:sp>
      <p:sp>
        <p:nvSpPr>
          <p:cNvPr id="9" name="Title 5">
            <a:extLst>
              <a:ext uri="{FF2B5EF4-FFF2-40B4-BE49-F238E27FC236}">
                <a16:creationId xmlns:a16="http://schemas.microsoft.com/office/drawing/2014/main" id="{6A51A023-63B7-51B2-8CC1-1CC05BF7F5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2698" y="1219823"/>
            <a:ext cx="17057838" cy="770918"/>
          </a:xfrm>
        </p:spPr>
        <p:txBody>
          <a:bodyPr anchor="t">
            <a:noAutofit/>
          </a:bodyPr>
          <a:lstStyle>
            <a:lvl1pPr>
              <a:defRPr sz="3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sz="3800">
                <a:latin typeface="Arial" panose="020B0604020202020204" pitchFamily="34" charset="0"/>
              </a:rPr>
              <a:t>x</a:t>
            </a:r>
            <a:r>
              <a:rPr lang="en-US" sz="3800">
                <a:latin typeface="Arial" panose="020B0604020202020204" pitchFamily="34" charset="0"/>
              </a:rPr>
              <a:t>xx</a:t>
            </a:r>
          </a:p>
        </p:txBody>
      </p:sp>
    </p:spTree>
    <p:extLst>
      <p:ext uri="{BB962C8B-B14F-4D97-AF65-F5344CB8AC3E}">
        <p14:creationId xmlns:p14="http://schemas.microsoft.com/office/powerpoint/2010/main" val="2619766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_clien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720529" y="6014979"/>
            <a:ext cx="12846942" cy="1473346"/>
          </a:xfrm>
        </p:spPr>
        <p:txBody>
          <a:bodyPr/>
          <a:lstStyle>
            <a:lvl1pPr algn="ctr">
              <a:lnSpc>
                <a:spcPct val="100000"/>
              </a:lnSpc>
              <a:spcBef>
                <a:spcPts val="0"/>
              </a:spcBef>
              <a:defRPr sz="2900" baseline="0">
                <a:solidFill>
                  <a:srgbClr val="141414"/>
                </a:solidFill>
              </a:defRPr>
            </a:lvl1pPr>
          </a:lstStyle>
          <a:p>
            <a:r>
              <a:rPr lang="it" noProof="0" dirty="0"/>
              <a:t>Titolo della presentazione</a:t>
            </a:r>
          </a:p>
        </p:txBody>
      </p:sp>
      <p:sp>
        <p:nvSpPr>
          <p:cNvPr id="7" name="CasellaDiTesto 6"/>
          <p:cNvSpPr txBox="1"/>
          <p:nvPr userDrawn="1"/>
        </p:nvSpPr>
        <p:spPr>
          <a:xfrm>
            <a:off x="2774505" y="9700143"/>
            <a:ext cx="12738997" cy="280936"/>
          </a:xfrm>
          <a:prstGeom prst="rect">
            <a:avLst/>
          </a:prstGeom>
          <a:noFill/>
        </p:spPr>
        <p:txBody>
          <a:bodyPr wrap="none" lIns="91408" tIns="45704" rIns="91408" bIns="45704" rtlCol="0">
            <a:spAutoFit/>
          </a:bodyPr>
          <a:lstStyle/>
          <a:p>
            <a:pPr algn="ctr"/>
            <a:r>
              <a:rPr lang="en-US" sz="1200" noProof="0" dirty="0">
                <a:solidFill>
                  <a:srgbClr val="141414"/>
                </a:solidFill>
                <a:latin typeface="Century Gothic"/>
                <a:cs typeface="Century Gothic"/>
              </a:rPr>
              <a:t>This document is strictly private, confidential and personal to its recipients and should not be copied, distributed or reproduced without prior written consent of Alkemy</a:t>
            </a:r>
          </a:p>
        </p:txBody>
      </p:sp>
      <p:sp>
        <p:nvSpPr>
          <p:cNvPr id="8" name="Segnaposto immagine 7"/>
          <p:cNvSpPr>
            <a:spLocks noGrp="1"/>
          </p:cNvSpPr>
          <p:nvPr>
            <p:ph type="pic" sz="quarter" idx="11" hasCustomPrompt="1"/>
          </p:nvPr>
        </p:nvSpPr>
        <p:spPr>
          <a:xfrm>
            <a:off x="7185630" y="3062911"/>
            <a:ext cx="3900868" cy="15094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41414"/>
                </a:solidFill>
              </a:defRPr>
            </a:lvl1pPr>
          </a:lstStyle>
          <a:p>
            <a:r>
              <a:rPr lang="it" noProof="0" dirty="0"/>
              <a:t>Inserire logo cliente</a:t>
            </a:r>
          </a:p>
        </p:txBody>
      </p:sp>
      <p:sp>
        <p:nvSpPr>
          <p:cNvPr id="1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743201" y="7823620"/>
            <a:ext cx="12801600" cy="100060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600" baseline="0">
                <a:solidFill>
                  <a:srgbClr val="141414"/>
                </a:solidFill>
              </a:defRPr>
            </a:lvl1pPr>
            <a:lvl2pPr marL="914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828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742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6562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570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54843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6398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73124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" noProof="0" dirty="0"/>
              <a:t>Luogo, 1 gennaio 2016s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137D3EC-C7EF-306A-BB60-D53FFA8D8FBF}"/>
              </a:ext>
            </a:extLst>
          </p:cNvPr>
          <p:cNvSpPr txBox="1">
            <a:spLocks/>
          </p:cNvSpPr>
          <p:nvPr userDrawn="1"/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C9F6394-9795-4BEF-BECF-3C2F5DFA7253}" type="slidenum">
              <a:rPr lang="en-IN" smtClean="0"/>
              <a:pPr/>
              <a:t>‹N›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1853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14020166" y="9752015"/>
            <a:ext cx="4267836" cy="41669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A7DCA7-33D6-4870-8065-0709F2AB6FED}" type="slidenum">
              <a:rPr lang="en-GB" smtClean="0"/>
              <a:pPr>
                <a:defRPr/>
              </a:pPr>
              <a:t>‹N›</a:t>
            </a:fld>
            <a:endParaRPr lang="en-GB" dirty="0"/>
          </a:p>
        </p:txBody>
      </p:sp>
      <p:sp>
        <p:nvSpPr>
          <p:cNvPr id="5" name="Titolo 3"/>
          <p:cNvSpPr>
            <a:spLocks noGrp="1"/>
          </p:cNvSpPr>
          <p:nvPr>
            <p:ph type="title"/>
          </p:nvPr>
        </p:nvSpPr>
        <p:spPr>
          <a:xfrm>
            <a:off x="503041" y="1187927"/>
            <a:ext cx="17768453" cy="1075254"/>
          </a:xfrm>
          <a:prstGeom prst="rect">
            <a:avLst/>
          </a:prstGeom>
        </p:spPr>
        <p:txBody>
          <a:bodyPr/>
          <a:lstStyle>
            <a:lvl1pPr>
              <a:defRPr sz="3750"/>
            </a:lvl1pPr>
          </a:lstStyle>
          <a:p>
            <a:r>
              <a:rPr lang="it-IT" dirty="0"/>
              <a:t>Fare clic per modificare lo stile del titolo</a:t>
            </a:r>
          </a:p>
        </p:txBody>
      </p:sp>
    </p:spTree>
    <p:extLst>
      <p:ext uri="{BB962C8B-B14F-4D97-AF65-F5344CB8AC3E}">
        <p14:creationId xmlns:p14="http://schemas.microsoft.com/office/powerpoint/2010/main" val="2937057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Blac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/>
          <a:p>
            <a:fld id="{EC9F6394-9795-4BEF-BECF-3C2F5DFA7253}" type="slidenum">
              <a:rPr lang="en-IN" smtClean="0"/>
              <a:t>‹N›</a:t>
            </a:fld>
            <a:endParaRPr lang="en-IN"/>
          </a:p>
        </p:txBody>
      </p:sp>
      <p:sp>
        <p:nvSpPr>
          <p:cNvPr id="11" name="Title 4">
            <a:extLst>
              <a:ext uri="{FF2B5EF4-FFF2-40B4-BE49-F238E27FC236}">
                <a16:creationId xmlns:a16="http://schemas.microsoft.com/office/drawing/2014/main" id="{A6848919-0C87-44B9-92D4-E851781615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2698" y="1575931"/>
            <a:ext cx="6844395" cy="2400657"/>
          </a:xfrm>
        </p:spPr>
        <p:txBody>
          <a:bodyPr lIns="0" tIns="0" rIns="0" bIns="0" anchor="t">
            <a:noAutofit/>
          </a:bodyPr>
          <a:lstStyle>
            <a:lvl1pPr marL="0" indent="0" algn="l" defTabSz="1371600" rtl="0" eaLnBrk="1" latinLnBrk="0" hangingPunct="1">
              <a:lnSpc>
                <a:spcPct val="78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IN" sz="6500" kern="1200" cap="all" spc="65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Title </a:t>
            </a:r>
            <a:br>
              <a:rPr lang="en-US"/>
            </a:br>
            <a:r>
              <a:rPr lang="en-US"/>
              <a:t>on Three</a:t>
            </a:r>
            <a:br>
              <a:rPr lang="en-US"/>
            </a:br>
            <a:r>
              <a:rPr lang="en-US"/>
              <a:t>lines</a:t>
            </a:r>
            <a:endParaRPr lang="en-IN"/>
          </a:p>
        </p:txBody>
      </p:sp>
      <p:sp>
        <p:nvSpPr>
          <p:cNvPr id="12" name="Titolo 2">
            <a:extLst>
              <a:ext uri="{FF2B5EF4-FFF2-40B4-BE49-F238E27FC236}">
                <a16:creationId xmlns:a16="http://schemas.microsoft.com/office/drawing/2014/main" id="{65596020-55FC-4A1C-88A5-EC739963E641}"/>
              </a:ext>
            </a:extLst>
          </p:cNvPr>
          <p:cNvSpPr txBox="1">
            <a:spLocks noGrp="1"/>
          </p:cNvSpPr>
          <p:nvPr>
            <p:ph type="body" sz="quarter" idx="23" hasCustomPrompt="1"/>
          </p:nvPr>
        </p:nvSpPr>
        <p:spPr>
          <a:xfrm>
            <a:off x="1142700" y="876300"/>
            <a:ext cx="6844395" cy="323849"/>
          </a:xfrm>
          <a:prstGeom prst="rect">
            <a:avLst/>
          </a:prstGeom>
          <a:noFill/>
        </p:spPr>
        <p:txBody>
          <a:bodyPr lIns="0" tIns="0" rIns="0" bIns="0"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cap="all" spc="19">
                <a:solidFill>
                  <a:srgbClr val="FFFB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Helvetica"/>
              </a:defRPr>
            </a:lvl1pPr>
          </a:lstStyle>
          <a:p>
            <a:r>
              <a:t>TITLE CHAPTER</a:t>
            </a:r>
          </a:p>
        </p:txBody>
      </p:sp>
      <p:sp>
        <p:nvSpPr>
          <p:cNvPr id="13" name="Siamo una società internazionale specializzata nell’evoluzione del modello di business di grandi e medie aziende e una public company quotata dal 7 dicembre 2017 sul mercato AIM di Borsa Italiana.  Operiamo per migliorare la posizione di mercato e la com">
            <a:extLst>
              <a:ext uri="{FF2B5EF4-FFF2-40B4-BE49-F238E27FC236}">
                <a16:creationId xmlns:a16="http://schemas.microsoft.com/office/drawing/2014/main" id="{B8A8EAC6-F86D-40A5-B148-8B92266BA980}"/>
              </a:ext>
            </a:extLst>
          </p:cNvPr>
          <p:cNvSpPr txBox="1">
            <a:spLocks noGrp="1"/>
          </p:cNvSpPr>
          <p:nvPr>
            <p:ph type="body" sz="quarter" idx="25" hasCustomPrompt="1"/>
          </p:nvPr>
        </p:nvSpPr>
        <p:spPr>
          <a:xfrm>
            <a:off x="1142700" y="4540180"/>
            <a:ext cx="6844394" cy="4977593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marR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rgbClr val="FF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Helvetica"/>
              </a:defRPr>
            </a:lvl1pPr>
          </a:lstStyle>
          <a:p>
            <a:pPr marL="0" marR="0" lvl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 </a:t>
            </a:r>
            <a:r>
              <a:rPr lang="it-IT" err="1"/>
              <a:t>is</a:t>
            </a:r>
            <a:r>
              <a:rPr lang="it-IT"/>
              <a:t> </a:t>
            </a:r>
            <a:r>
              <a:rPr lang="it-IT" err="1"/>
              <a:t>simply</a:t>
            </a:r>
            <a:r>
              <a:rPr lang="it-IT"/>
              <a:t> </a:t>
            </a:r>
            <a:r>
              <a:rPr lang="it-IT" err="1"/>
              <a:t>dummy</a:t>
            </a:r>
            <a:r>
              <a:rPr lang="it-IT"/>
              <a:t> text of the </a:t>
            </a:r>
            <a:r>
              <a:rPr lang="it-IT" err="1"/>
              <a:t>printing</a:t>
            </a:r>
            <a:r>
              <a:rPr lang="it-IT"/>
              <a:t> and </a:t>
            </a:r>
            <a:r>
              <a:rPr lang="it-IT" err="1"/>
              <a:t>typesetting</a:t>
            </a:r>
            <a:r>
              <a:rPr lang="it-IT"/>
              <a:t> </a:t>
            </a:r>
            <a:r>
              <a:rPr lang="it-IT" err="1"/>
              <a:t>industry</a:t>
            </a:r>
            <a:r>
              <a:rPr lang="it-IT"/>
              <a:t>. </a:t>
            </a: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 </a:t>
            </a:r>
            <a:r>
              <a:rPr lang="it-IT" err="1"/>
              <a:t>has</a:t>
            </a:r>
            <a:r>
              <a:rPr lang="it-IT"/>
              <a:t> </a:t>
            </a:r>
            <a:r>
              <a:rPr lang="it-IT" err="1"/>
              <a:t>been</a:t>
            </a:r>
            <a:r>
              <a:rPr lang="it-IT"/>
              <a:t> the </a:t>
            </a:r>
            <a:r>
              <a:rPr lang="it-IT" err="1"/>
              <a:t>industry's</a:t>
            </a:r>
            <a:r>
              <a:rPr lang="it-IT"/>
              <a:t> standard </a:t>
            </a:r>
            <a:r>
              <a:rPr lang="it-IT" err="1"/>
              <a:t>dummy</a:t>
            </a:r>
            <a:r>
              <a:rPr lang="it-IT"/>
              <a:t> text </a:t>
            </a:r>
            <a:r>
              <a:rPr lang="it-IT" err="1"/>
              <a:t>ever</a:t>
            </a:r>
            <a:r>
              <a:rPr lang="it-IT"/>
              <a:t> </a:t>
            </a:r>
            <a:r>
              <a:rPr lang="it-IT" err="1"/>
              <a:t>since</a:t>
            </a:r>
            <a:r>
              <a:rPr lang="it-IT"/>
              <a:t> the 1500s, </a:t>
            </a:r>
            <a:r>
              <a:rPr lang="it-IT" err="1"/>
              <a:t>when</a:t>
            </a:r>
            <a:r>
              <a:rPr lang="it-IT"/>
              <a:t> an </a:t>
            </a:r>
            <a:r>
              <a:rPr lang="it-IT" err="1"/>
              <a:t>unknown</a:t>
            </a:r>
            <a:r>
              <a:rPr lang="it-IT"/>
              <a:t> </a:t>
            </a:r>
            <a:r>
              <a:rPr lang="it-IT" err="1"/>
              <a:t>printer</a:t>
            </a:r>
            <a:r>
              <a:rPr lang="it-IT"/>
              <a:t> </a:t>
            </a:r>
            <a:r>
              <a:rPr lang="it-IT" err="1"/>
              <a:t>took</a:t>
            </a:r>
            <a:r>
              <a:rPr lang="it-IT"/>
              <a:t> a </a:t>
            </a:r>
            <a:r>
              <a:rPr lang="it-IT" err="1"/>
              <a:t>galley</a:t>
            </a:r>
            <a:r>
              <a:rPr lang="it-IT"/>
              <a:t> of </a:t>
            </a:r>
            <a:r>
              <a:rPr lang="it-IT" err="1"/>
              <a:t>type</a:t>
            </a:r>
            <a:r>
              <a:rPr lang="it-IT"/>
              <a:t> and </a:t>
            </a:r>
            <a:r>
              <a:rPr lang="it-IT" err="1"/>
              <a:t>scrambled</a:t>
            </a:r>
            <a:r>
              <a:rPr lang="it-IT"/>
              <a:t> </a:t>
            </a:r>
            <a:r>
              <a:rPr lang="it-IT" err="1"/>
              <a:t>it</a:t>
            </a:r>
            <a:r>
              <a:rPr lang="it-IT"/>
              <a:t> to </a:t>
            </a:r>
            <a:r>
              <a:rPr lang="it-IT" err="1"/>
              <a:t>make</a:t>
            </a:r>
            <a:r>
              <a:rPr lang="it-IT"/>
              <a:t> a </a:t>
            </a:r>
            <a:r>
              <a:rPr lang="it-IT" err="1"/>
              <a:t>type</a:t>
            </a:r>
            <a:r>
              <a:rPr lang="it-IT"/>
              <a:t> specimen book. </a:t>
            </a:r>
            <a:br>
              <a:rPr lang="it-IT"/>
            </a:br>
            <a:r>
              <a:rPr lang="it-IT" err="1"/>
              <a:t>It</a:t>
            </a:r>
            <a:r>
              <a:rPr lang="it-IT"/>
              <a:t> </a:t>
            </a:r>
            <a:r>
              <a:rPr lang="it-IT" err="1"/>
              <a:t>has</a:t>
            </a:r>
            <a:r>
              <a:rPr lang="it-IT"/>
              <a:t> </a:t>
            </a:r>
            <a:r>
              <a:rPr lang="it-IT" err="1"/>
              <a:t>survived</a:t>
            </a:r>
            <a:r>
              <a:rPr lang="it-IT"/>
              <a:t> </a:t>
            </a:r>
            <a:r>
              <a:rPr lang="it-IT" err="1"/>
              <a:t>not</a:t>
            </a:r>
            <a:r>
              <a:rPr lang="it-IT"/>
              <a:t> </a:t>
            </a:r>
            <a:r>
              <a:rPr lang="it-IT" err="1"/>
              <a:t>only</a:t>
            </a:r>
            <a:r>
              <a:rPr lang="it-IT"/>
              <a:t> </a:t>
            </a:r>
            <a:r>
              <a:rPr lang="it-IT" err="1"/>
              <a:t>five</a:t>
            </a:r>
            <a:r>
              <a:rPr lang="it-IT"/>
              <a:t> </a:t>
            </a:r>
            <a:r>
              <a:rPr lang="it-IT" err="1"/>
              <a:t>centuries</a:t>
            </a:r>
            <a:r>
              <a:rPr lang="it-IT"/>
              <a:t>, </a:t>
            </a:r>
            <a:r>
              <a:rPr lang="it-IT" err="1"/>
              <a:t>but</a:t>
            </a:r>
            <a:r>
              <a:rPr lang="it-IT"/>
              <a:t> </a:t>
            </a:r>
            <a:r>
              <a:rPr lang="it-IT" err="1"/>
              <a:t>also</a:t>
            </a:r>
            <a:r>
              <a:rPr lang="it-IT"/>
              <a:t> the </a:t>
            </a:r>
            <a:r>
              <a:rPr lang="it-IT" err="1"/>
              <a:t>leap</a:t>
            </a:r>
            <a:r>
              <a:rPr lang="it-IT"/>
              <a:t> </a:t>
            </a:r>
            <a:r>
              <a:rPr lang="it-IT" err="1"/>
              <a:t>into</a:t>
            </a:r>
            <a:r>
              <a:rPr lang="it-IT"/>
              <a:t> </a:t>
            </a:r>
            <a:r>
              <a:rPr lang="it-IT" err="1"/>
              <a:t>electronic</a:t>
            </a:r>
            <a:r>
              <a:rPr lang="it-IT"/>
              <a:t> </a:t>
            </a:r>
            <a:r>
              <a:rPr lang="it-IT" err="1"/>
              <a:t>typesetting</a:t>
            </a:r>
            <a:r>
              <a:rPr lang="it-IT"/>
              <a:t>, </a:t>
            </a:r>
            <a:r>
              <a:rPr lang="it-IT" err="1"/>
              <a:t>remaining</a:t>
            </a:r>
            <a:r>
              <a:rPr lang="it-IT"/>
              <a:t> </a:t>
            </a:r>
            <a:r>
              <a:rPr lang="it-IT" err="1"/>
              <a:t>essentially</a:t>
            </a:r>
            <a:r>
              <a:rPr lang="it-IT"/>
              <a:t> </a:t>
            </a:r>
            <a:r>
              <a:rPr lang="it-IT" err="1"/>
              <a:t>unchanged</a:t>
            </a:r>
            <a:r>
              <a:rPr lang="it-IT"/>
              <a:t>. </a:t>
            </a:r>
            <a:r>
              <a:rPr lang="it-IT" err="1"/>
              <a:t>It</a:t>
            </a:r>
            <a:r>
              <a:rPr lang="it-IT"/>
              <a:t> </a:t>
            </a:r>
            <a:r>
              <a:rPr lang="it-IT" err="1"/>
              <a:t>was</a:t>
            </a:r>
            <a:r>
              <a:rPr lang="it-IT"/>
              <a:t> </a:t>
            </a:r>
            <a:r>
              <a:rPr lang="it-IT" err="1"/>
              <a:t>popularised</a:t>
            </a:r>
            <a:r>
              <a:rPr lang="it-IT"/>
              <a:t> in the 1960s with the release of </a:t>
            </a:r>
            <a:r>
              <a:rPr lang="it-IT" err="1"/>
              <a:t>Letraset</a:t>
            </a:r>
            <a:r>
              <a:rPr lang="it-IT"/>
              <a:t> </a:t>
            </a:r>
            <a:r>
              <a:rPr lang="it-IT" err="1"/>
              <a:t>sheets</a:t>
            </a:r>
            <a:r>
              <a:rPr lang="it-IT"/>
              <a:t> </a:t>
            </a:r>
            <a:r>
              <a:rPr lang="it-IT" err="1"/>
              <a:t>containing</a:t>
            </a:r>
            <a:r>
              <a:rPr lang="it-IT"/>
              <a:t> </a:t>
            </a: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 </a:t>
            </a:r>
            <a:r>
              <a:rPr lang="it-IT" err="1"/>
              <a:t>passages</a:t>
            </a:r>
            <a:r>
              <a:rPr lang="it-IT"/>
              <a:t>, and more </a:t>
            </a:r>
            <a:r>
              <a:rPr lang="it-IT" err="1"/>
              <a:t>recently</a:t>
            </a:r>
            <a:r>
              <a:rPr lang="it-IT"/>
              <a:t> with desktop </a:t>
            </a:r>
            <a:r>
              <a:rPr lang="it-IT" err="1"/>
              <a:t>publishing</a:t>
            </a:r>
            <a:r>
              <a:rPr lang="it-IT"/>
              <a:t> software </a:t>
            </a:r>
            <a:r>
              <a:rPr lang="it-IT" err="1"/>
              <a:t>like</a:t>
            </a:r>
            <a:r>
              <a:rPr lang="it-IT"/>
              <a:t> </a:t>
            </a:r>
            <a:r>
              <a:rPr lang="it-IT" err="1"/>
              <a:t>Aldus</a:t>
            </a:r>
            <a:r>
              <a:rPr lang="it-IT"/>
              <a:t> </a:t>
            </a:r>
            <a:r>
              <a:rPr lang="it-IT" err="1"/>
              <a:t>PageMaker</a:t>
            </a:r>
            <a:r>
              <a:rPr lang="it-IT"/>
              <a:t> </a:t>
            </a:r>
            <a:r>
              <a:rPr lang="it-IT" err="1"/>
              <a:t>including</a:t>
            </a:r>
            <a:r>
              <a:rPr lang="it-IT"/>
              <a:t> </a:t>
            </a:r>
            <a:r>
              <a:rPr lang="it-IT" err="1"/>
              <a:t>versions</a:t>
            </a:r>
            <a:r>
              <a:rPr lang="it-IT"/>
              <a:t> of </a:t>
            </a: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765689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black slide + IM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/>
          <a:p>
            <a:fld id="{EC9F6394-9795-4BEF-BECF-3C2F5DFA7253}" type="slidenum">
              <a:rPr lang="en-IN" smtClean="0"/>
              <a:t>‹N›</a:t>
            </a:fld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BB3BB0-7993-4C3A-A32D-5E505A6603AD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9144000" y="0"/>
            <a:ext cx="9144000" cy="10287000"/>
          </a:xfrm>
        </p:spPr>
        <p:txBody>
          <a:bodyPr/>
          <a:lstStyle/>
          <a:p>
            <a:endParaRPr lang="en-IN"/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4202B6AD-D2CA-47EF-B9A0-4C6C06A845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2698" y="1575931"/>
            <a:ext cx="6844395" cy="2400657"/>
          </a:xfrm>
        </p:spPr>
        <p:txBody>
          <a:bodyPr lIns="0" tIns="0" rIns="0" bIns="0" anchor="t">
            <a:noAutofit/>
          </a:bodyPr>
          <a:lstStyle>
            <a:lvl1pPr marL="0" indent="0" algn="l" defTabSz="1371600" rtl="0" eaLnBrk="1" latinLnBrk="0" hangingPunct="1">
              <a:lnSpc>
                <a:spcPct val="78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IN" sz="7000" kern="1200" cap="all" spc="65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Title </a:t>
            </a:r>
            <a:br>
              <a:rPr lang="en-US"/>
            </a:br>
            <a:r>
              <a:rPr lang="en-US"/>
              <a:t>on Three</a:t>
            </a:r>
            <a:br>
              <a:rPr lang="en-US"/>
            </a:br>
            <a:r>
              <a:rPr lang="en-US"/>
              <a:t>lines</a:t>
            </a:r>
            <a:endParaRPr lang="en-IN"/>
          </a:p>
        </p:txBody>
      </p:sp>
      <p:sp>
        <p:nvSpPr>
          <p:cNvPr id="10" name="Titolo 2">
            <a:extLst>
              <a:ext uri="{FF2B5EF4-FFF2-40B4-BE49-F238E27FC236}">
                <a16:creationId xmlns:a16="http://schemas.microsoft.com/office/drawing/2014/main" id="{4B49B42A-30C4-401A-8A82-3F7B320DF364}"/>
              </a:ext>
            </a:extLst>
          </p:cNvPr>
          <p:cNvSpPr txBox="1">
            <a:spLocks noGrp="1"/>
          </p:cNvSpPr>
          <p:nvPr>
            <p:ph type="body" sz="quarter" idx="23" hasCustomPrompt="1"/>
          </p:nvPr>
        </p:nvSpPr>
        <p:spPr>
          <a:xfrm>
            <a:off x="1142700" y="876300"/>
            <a:ext cx="6844395" cy="323849"/>
          </a:xfrm>
          <a:prstGeom prst="rect">
            <a:avLst/>
          </a:prstGeom>
          <a:noFill/>
        </p:spPr>
        <p:txBody>
          <a:bodyPr lIns="0" tIns="0" rIns="0" bIns="0"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cap="all" spc="19">
                <a:solidFill>
                  <a:srgbClr val="FFFB00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r>
              <a:t>TITLE CHAPTER</a:t>
            </a:r>
          </a:p>
        </p:txBody>
      </p:sp>
      <p:sp>
        <p:nvSpPr>
          <p:cNvPr id="11" name="Siamo una società internazionale specializzata nell’evoluzione del modello di business di grandi e medie aziende e una public company quotata dal 7 dicembre 2017 sul mercato AIM di Borsa Italiana.  Operiamo per migliorare la posizione di mercato e la com">
            <a:extLst>
              <a:ext uri="{FF2B5EF4-FFF2-40B4-BE49-F238E27FC236}">
                <a16:creationId xmlns:a16="http://schemas.microsoft.com/office/drawing/2014/main" id="{986224D2-6181-4EE0-BB0A-915439DD9842}"/>
              </a:ext>
            </a:extLst>
          </p:cNvPr>
          <p:cNvSpPr txBox="1">
            <a:spLocks noGrp="1"/>
          </p:cNvSpPr>
          <p:nvPr>
            <p:ph type="body" sz="quarter" idx="26" hasCustomPrompt="1"/>
          </p:nvPr>
        </p:nvSpPr>
        <p:spPr>
          <a:xfrm>
            <a:off x="1142700" y="4540180"/>
            <a:ext cx="6844394" cy="4977593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marR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marL="0" marR="0" lvl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 </a:t>
            </a:r>
            <a:r>
              <a:rPr lang="it-IT" err="1"/>
              <a:t>is</a:t>
            </a:r>
            <a:r>
              <a:rPr lang="it-IT"/>
              <a:t> </a:t>
            </a:r>
            <a:r>
              <a:rPr lang="it-IT" err="1"/>
              <a:t>simply</a:t>
            </a:r>
            <a:r>
              <a:rPr lang="it-IT"/>
              <a:t> </a:t>
            </a:r>
            <a:r>
              <a:rPr lang="it-IT" err="1"/>
              <a:t>dummy</a:t>
            </a:r>
            <a:r>
              <a:rPr lang="it-IT"/>
              <a:t> text of the </a:t>
            </a:r>
            <a:r>
              <a:rPr lang="it-IT" err="1"/>
              <a:t>printing</a:t>
            </a:r>
            <a:r>
              <a:rPr lang="it-IT"/>
              <a:t> and </a:t>
            </a:r>
            <a:r>
              <a:rPr lang="it-IT" err="1"/>
              <a:t>typesetting</a:t>
            </a:r>
            <a:r>
              <a:rPr lang="it-IT"/>
              <a:t> </a:t>
            </a:r>
            <a:r>
              <a:rPr lang="it-IT" err="1"/>
              <a:t>industry</a:t>
            </a:r>
            <a:r>
              <a:rPr lang="it-IT"/>
              <a:t>. </a:t>
            </a: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 </a:t>
            </a:r>
            <a:r>
              <a:rPr lang="it-IT" err="1"/>
              <a:t>has</a:t>
            </a:r>
            <a:r>
              <a:rPr lang="it-IT"/>
              <a:t> </a:t>
            </a:r>
            <a:r>
              <a:rPr lang="it-IT" err="1"/>
              <a:t>been</a:t>
            </a:r>
            <a:r>
              <a:rPr lang="it-IT"/>
              <a:t> the </a:t>
            </a:r>
            <a:r>
              <a:rPr lang="it-IT" err="1"/>
              <a:t>industry's</a:t>
            </a:r>
            <a:r>
              <a:rPr lang="it-IT"/>
              <a:t> standard </a:t>
            </a:r>
            <a:r>
              <a:rPr lang="it-IT" err="1"/>
              <a:t>dummy</a:t>
            </a:r>
            <a:r>
              <a:rPr lang="it-IT"/>
              <a:t> text </a:t>
            </a:r>
            <a:r>
              <a:rPr lang="it-IT" err="1"/>
              <a:t>ever</a:t>
            </a:r>
            <a:r>
              <a:rPr lang="it-IT"/>
              <a:t> </a:t>
            </a:r>
            <a:r>
              <a:rPr lang="it-IT" err="1"/>
              <a:t>since</a:t>
            </a:r>
            <a:r>
              <a:rPr lang="it-IT"/>
              <a:t> the 1500s, </a:t>
            </a:r>
            <a:r>
              <a:rPr lang="it-IT" err="1"/>
              <a:t>when</a:t>
            </a:r>
            <a:r>
              <a:rPr lang="it-IT"/>
              <a:t> an </a:t>
            </a:r>
            <a:r>
              <a:rPr lang="it-IT" err="1"/>
              <a:t>unknown</a:t>
            </a:r>
            <a:r>
              <a:rPr lang="it-IT"/>
              <a:t> </a:t>
            </a:r>
            <a:r>
              <a:rPr lang="it-IT" err="1"/>
              <a:t>printer</a:t>
            </a:r>
            <a:r>
              <a:rPr lang="it-IT"/>
              <a:t> </a:t>
            </a:r>
            <a:r>
              <a:rPr lang="it-IT" err="1"/>
              <a:t>took</a:t>
            </a:r>
            <a:r>
              <a:rPr lang="it-IT"/>
              <a:t> a </a:t>
            </a:r>
            <a:r>
              <a:rPr lang="it-IT" err="1"/>
              <a:t>galley</a:t>
            </a:r>
            <a:r>
              <a:rPr lang="it-IT"/>
              <a:t> of </a:t>
            </a:r>
            <a:r>
              <a:rPr lang="it-IT" err="1"/>
              <a:t>type</a:t>
            </a:r>
            <a:r>
              <a:rPr lang="it-IT"/>
              <a:t> and </a:t>
            </a:r>
            <a:r>
              <a:rPr lang="it-IT" err="1"/>
              <a:t>scrambled</a:t>
            </a:r>
            <a:r>
              <a:rPr lang="it-IT"/>
              <a:t> </a:t>
            </a:r>
            <a:r>
              <a:rPr lang="it-IT" err="1"/>
              <a:t>it</a:t>
            </a:r>
            <a:r>
              <a:rPr lang="it-IT"/>
              <a:t> to </a:t>
            </a:r>
            <a:r>
              <a:rPr lang="it-IT" err="1"/>
              <a:t>make</a:t>
            </a:r>
            <a:r>
              <a:rPr lang="it-IT"/>
              <a:t> a </a:t>
            </a:r>
            <a:r>
              <a:rPr lang="it-IT" err="1"/>
              <a:t>type</a:t>
            </a:r>
            <a:r>
              <a:rPr lang="it-IT"/>
              <a:t> specimen book. </a:t>
            </a:r>
            <a:br>
              <a:rPr lang="it-IT"/>
            </a:br>
            <a:r>
              <a:rPr lang="it-IT" err="1"/>
              <a:t>It</a:t>
            </a:r>
            <a:r>
              <a:rPr lang="it-IT"/>
              <a:t> </a:t>
            </a:r>
            <a:r>
              <a:rPr lang="it-IT" err="1"/>
              <a:t>has</a:t>
            </a:r>
            <a:r>
              <a:rPr lang="it-IT"/>
              <a:t> </a:t>
            </a:r>
            <a:r>
              <a:rPr lang="it-IT" err="1"/>
              <a:t>survived</a:t>
            </a:r>
            <a:r>
              <a:rPr lang="it-IT"/>
              <a:t> </a:t>
            </a:r>
            <a:r>
              <a:rPr lang="it-IT" err="1"/>
              <a:t>not</a:t>
            </a:r>
            <a:r>
              <a:rPr lang="it-IT"/>
              <a:t> </a:t>
            </a:r>
            <a:r>
              <a:rPr lang="it-IT" err="1"/>
              <a:t>only</a:t>
            </a:r>
            <a:r>
              <a:rPr lang="it-IT"/>
              <a:t> </a:t>
            </a:r>
            <a:r>
              <a:rPr lang="it-IT" err="1"/>
              <a:t>five</a:t>
            </a:r>
            <a:r>
              <a:rPr lang="it-IT"/>
              <a:t> </a:t>
            </a:r>
            <a:r>
              <a:rPr lang="it-IT" err="1"/>
              <a:t>centuries</a:t>
            </a:r>
            <a:r>
              <a:rPr lang="it-IT"/>
              <a:t>, </a:t>
            </a:r>
            <a:r>
              <a:rPr lang="it-IT" err="1"/>
              <a:t>but</a:t>
            </a:r>
            <a:r>
              <a:rPr lang="it-IT"/>
              <a:t> </a:t>
            </a:r>
            <a:r>
              <a:rPr lang="it-IT" err="1"/>
              <a:t>also</a:t>
            </a:r>
            <a:r>
              <a:rPr lang="it-IT"/>
              <a:t> the </a:t>
            </a:r>
            <a:r>
              <a:rPr lang="it-IT" err="1"/>
              <a:t>leap</a:t>
            </a:r>
            <a:r>
              <a:rPr lang="it-IT"/>
              <a:t> </a:t>
            </a:r>
            <a:r>
              <a:rPr lang="it-IT" err="1"/>
              <a:t>into</a:t>
            </a:r>
            <a:r>
              <a:rPr lang="it-IT"/>
              <a:t> </a:t>
            </a:r>
            <a:r>
              <a:rPr lang="it-IT" err="1"/>
              <a:t>electronic</a:t>
            </a:r>
            <a:r>
              <a:rPr lang="it-IT"/>
              <a:t> </a:t>
            </a:r>
            <a:r>
              <a:rPr lang="it-IT" err="1"/>
              <a:t>typesetting</a:t>
            </a:r>
            <a:r>
              <a:rPr lang="it-IT"/>
              <a:t>, </a:t>
            </a:r>
            <a:r>
              <a:rPr lang="it-IT" err="1"/>
              <a:t>remaining</a:t>
            </a:r>
            <a:r>
              <a:rPr lang="it-IT"/>
              <a:t> </a:t>
            </a:r>
            <a:r>
              <a:rPr lang="it-IT" err="1"/>
              <a:t>essentially</a:t>
            </a:r>
            <a:r>
              <a:rPr lang="it-IT"/>
              <a:t> </a:t>
            </a:r>
            <a:r>
              <a:rPr lang="it-IT" err="1"/>
              <a:t>unchanged</a:t>
            </a:r>
            <a:r>
              <a:rPr lang="it-IT"/>
              <a:t>. </a:t>
            </a:r>
            <a:r>
              <a:rPr lang="it-IT" err="1"/>
              <a:t>It</a:t>
            </a:r>
            <a:r>
              <a:rPr lang="it-IT"/>
              <a:t> </a:t>
            </a:r>
            <a:r>
              <a:rPr lang="it-IT" err="1"/>
              <a:t>was</a:t>
            </a:r>
            <a:r>
              <a:rPr lang="it-IT"/>
              <a:t> </a:t>
            </a:r>
            <a:r>
              <a:rPr lang="it-IT" err="1"/>
              <a:t>popularised</a:t>
            </a:r>
            <a:r>
              <a:rPr lang="it-IT"/>
              <a:t> in the 1960s with the release of </a:t>
            </a:r>
            <a:r>
              <a:rPr lang="it-IT" err="1"/>
              <a:t>Letraset</a:t>
            </a:r>
            <a:r>
              <a:rPr lang="it-IT"/>
              <a:t> </a:t>
            </a:r>
            <a:r>
              <a:rPr lang="it-IT" err="1"/>
              <a:t>sheets</a:t>
            </a:r>
            <a:r>
              <a:rPr lang="it-IT"/>
              <a:t> </a:t>
            </a:r>
            <a:r>
              <a:rPr lang="it-IT" err="1"/>
              <a:t>containing</a:t>
            </a:r>
            <a:r>
              <a:rPr lang="it-IT"/>
              <a:t> </a:t>
            </a: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 </a:t>
            </a:r>
            <a:r>
              <a:rPr lang="it-IT" err="1"/>
              <a:t>passages</a:t>
            </a:r>
            <a:r>
              <a:rPr lang="it-IT"/>
              <a:t>, and more </a:t>
            </a:r>
            <a:r>
              <a:rPr lang="it-IT" err="1"/>
              <a:t>recently</a:t>
            </a:r>
            <a:r>
              <a:rPr lang="it-IT"/>
              <a:t> with desktop </a:t>
            </a:r>
            <a:r>
              <a:rPr lang="it-IT" err="1"/>
              <a:t>publishing</a:t>
            </a:r>
            <a:r>
              <a:rPr lang="it-IT"/>
              <a:t> software </a:t>
            </a:r>
            <a:r>
              <a:rPr lang="it-IT" err="1"/>
              <a:t>like</a:t>
            </a:r>
            <a:r>
              <a:rPr lang="it-IT"/>
              <a:t> </a:t>
            </a:r>
            <a:r>
              <a:rPr lang="it-IT" err="1"/>
              <a:t>Aldus</a:t>
            </a:r>
            <a:r>
              <a:rPr lang="it-IT"/>
              <a:t> </a:t>
            </a:r>
            <a:r>
              <a:rPr lang="it-IT" err="1"/>
              <a:t>PageMaker</a:t>
            </a:r>
            <a:r>
              <a:rPr lang="it-IT"/>
              <a:t> </a:t>
            </a:r>
            <a:r>
              <a:rPr lang="it-IT" err="1"/>
              <a:t>including</a:t>
            </a:r>
            <a:r>
              <a:rPr lang="it-IT"/>
              <a:t> </a:t>
            </a:r>
            <a:r>
              <a:rPr lang="it-IT" err="1"/>
              <a:t>versions</a:t>
            </a:r>
            <a:r>
              <a:rPr lang="it-IT"/>
              <a:t> of </a:t>
            </a:r>
            <a:r>
              <a:rPr lang="it-IT" err="1"/>
              <a:t>Lorem</a:t>
            </a:r>
            <a:r>
              <a:rPr lang="it-IT"/>
              <a:t> </a:t>
            </a:r>
            <a:r>
              <a:rPr lang="it-IT" err="1"/>
              <a:t>Ipsum</a:t>
            </a:r>
            <a:r>
              <a:rPr lang="it-IT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125164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whi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C9F6394-9795-4BEF-BECF-3C2F5DFA7253}" type="slidenum">
              <a:rPr lang="en-IN" smtClean="0"/>
              <a:pPr/>
              <a:t>‹N›</a:t>
            </a:fld>
            <a:endParaRPr lang="en-IN"/>
          </a:p>
        </p:txBody>
      </p:sp>
      <p:sp>
        <p:nvSpPr>
          <p:cNvPr id="7" name="Titolo 2">
            <a:extLst>
              <a:ext uri="{FF2B5EF4-FFF2-40B4-BE49-F238E27FC236}">
                <a16:creationId xmlns:a16="http://schemas.microsoft.com/office/drawing/2014/main" id="{60597141-2D4E-4029-AB7D-956D0B9B1720}"/>
              </a:ext>
            </a:extLst>
          </p:cNvPr>
          <p:cNvSpPr txBox="1">
            <a:spLocks noGrp="1"/>
          </p:cNvSpPr>
          <p:nvPr>
            <p:ph type="body" sz="quarter" idx="23" hasCustomPrompt="1"/>
          </p:nvPr>
        </p:nvSpPr>
        <p:spPr>
          <a:xfrm>
            <a:off x="1142700" y="876300"/>
            <a:ext cx="6844395" cy="323849"/>
          </a:xfrm>
          <a:prstGeom prst="rect">
            <a:avLst/>
          </a:prstGeom>
          <a:solidFill>
            <a:srgbClr val="FFFB00"/>
          </a:solidFill>
        </p:spPr>
        <p:txBody>
          <a:bodyPr lIns="0" tIns="0" rIns="0" bIns="0"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cap="all" spc="19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Helvetica"/>
              </a:defRPr>
            </a:lvl1pPr>
          </a:lstStyle>
          <a:p>
            <a:r>
              <a:t>TITLE CHAPTER</a:t>
            </a:r>
          </a:p>
        </p:txBody>
      </p:sp>
      <p:sp>
        <p:nvSpPr>
          <p:cNvPr id="9" name="Title 5">
            <a:extLst>
              <a:ext uri="{FF2B5EF4-FFF2-40B4-BE49-F238E27FC236}">
                <a16:creationId xmlns:a16="http://schemas.microsoft.com/office/drawing/2014/main" id="{6A51A023-63B7-51B2-8CC1-1CC05BF7F5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2698" y="1219823"/>
            <a:ext cx="17057838" cy="770918"/>
          </a:xfrm>
        </p:spPr>
        <p:txBody>
          <a:bodyPr anchor="t">
            <a:noAutofit/>
          </a:bodyPr>
          <a:lstStyle>
            <a:lvl1pPr>
              <a:defRPr sz="3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sz="3800">
                <a:latin typeface="Arial" panose="020B0604020202020204" pitchFamily="34" charset="0"/>
              </a:rPr>
              <a:t>x</a:t>
            </a:r>
            <a:r>
              <a:rPr lang="en-US" sz="3800">
                <a:latin typeface="Arial" panose="020B0604020202020204" pitchFamily="34" charset="0"/>
              </a:rPr>
              <a:t>xx</a:t>
            </a:r>
          </a:p>
        </p:txBody>
      </p:sp>
    </p:spTree>
    <p:extLst>
      <p:ext uri="{BB962C8B-B14F-4D97-AF65-F5344CB8AC3E}">
        <p14:creationId xmlns:p14="http://schemas.microsoft.com/office/powerpoint/2010/main" val="18810594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White+Blac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C9F6394-9795-4BEF-BECF-3C2F5DFA7253}" type="slidenum">
              <a:rPr lang="en-IN" smtClean="0"/>
              <a:pPr/>
              <a:t>‹N›</a:t>
            </a:fld>
            <a:endParaRPr lang="en-IN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3DBD4A-DE5E-4E09-B67B-836337F7CE62}"/>
              </a:ext>
            </a:extLst>
          </p:cNvPr>
          <p:cNvSpPr/>
          <p:nvPr userDrawn="1"/>
        </p:nvSpPr>
        <p:spPr>
          <a:xfrm>
            <a:off x="9144001" y="0"/>
            <a:ext cx="9144000" cy="10287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iamo una società internazionale specializzata nell’evoluzione del modello di business di grandi e medie aziende e una public company quotata dal 7 dicembre 2017 sul mercato AIM di Borsa Italiana.  Operiamo per migliorare la posizione di mercato e la com">
            <a:extLst>
              <a:ext uri="{FF2B5EF4-FFF2-40B4-BE49-F238E27FC236}">
                <a16:creationId xmlns:a16="http://schemas.microsoft.com/office/drawing/2014/main" id="{2F5F33B1-7A16-483E-B80C-234D57F31839}"/>
              </a:ext>
            </a:extLst>
          </p:cNvPr>
          <p:cNvSpPr txBox="1">
            <a:spLocks noGrp="1"/>
          </p:cNvSpPr>
          <p:nvPr>
            <p:ph type="body" sz="quarter" idx="24" hasCustomPrompt="1"/>
          </p:nvPr>
        </p:nvSpPr>
        <p:spPr>
          <a:xfrm>
            <a:off x="1142700" y="4540180"/>
            <a:ext cx="6844394" cy="4989583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marR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Helvetica"/>
              </a:defRPr>
            </a:lvl1pPr>
          </a:lstStyle>
          <a:p>
            <a:pPr marL="0" marR="0" lvl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simply</a:t>
            </a:r>
            <a:r>
              <a:rPr lang="it-IT">
                <a:solidFill>
                  <a:schemeClr val="tx1"/>
                </a:solidFill>
              </a:rPr>
              <a:t> dummy text of the printing and </a:t>
            </a:r>
            <a:r>
              <a:rPr lang="it-IT" err="1">
                <a:solidFill>
                  <a:schemeClr val="tx1"/>
                </a:solidFill>
              </a:rPr>
              <a:t>typesetting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industry</a:t>
            </a:r>
            <a:r>
              <a:rPr lang="it-IT">
                <a:solidFill>
                  <a:schemeClr val="tx1"/>
                </a:solidFill>
              </a:rPr>
              <a:t>. </a:t>
            </a: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has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been</a:t>
            </a:r>
            <a:r>
              <a:rPr lang="it-IT">
                <a:solidFill>
                  <a:schemeClr val="tx1"/>
                </a:solidFill>
              </a:rPr>
              <a:t> the </a:t>
            </a:r>
            <a:r>
              <a:rPr lang="it-IT" err="1">
                <a:solidFill>
                  <a:schemeClr val="tx1"/>
                </a:solidFill>
              </a:rPr>
              <a:t>industry's</a:t>
            </a:r>
            <a:r>
              <a:rPr lang="it-IT">
                <a:solidFill>
                  <a:schemeClr val="tx1"/>
                </a:solidFill>
              </a:rPr>
              <a:t> standard dummy text </a:t>
            </a:r>
            <a:r>
              <a:rPr lang="it-IT" err="1">
                <a:solidFill>
                  <a:schemeClr val="tx1"/>
                </a:solidFill>
              </a:rPr>
              <a:t>ever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since</a:t>
            </a:r>
            <a:r>
              <a:rPr lang="it-IT">
                <a:solidFill>
                  <a:schemeClr val="tx1"/>
                </a:solidFill>
              </a:rPr>
              <a:t> the 1500s, </a:t>
            </a:r>
            <a:r>
              <a:rPr lang="it-IT" err="1">
                <a:solidFill>
                  <a:schemeClr val="tx1"/>
                </a:solidFill>
              </a:rPr>
              <a:t>when</a:t>
            </a:r>
            <a:r>
              <a:rPr lang="it-IT">
                <a:solidFill>
                  <a:schemeClr val="tx1"/>
                </a:solidFill>
              </a:rPr>
              <a:t> an </a:t>
            </a:r>
            <a:r>
              <a:rPr lang="it-IT" err="1">
                <a:solidFill>
                  <a:schemeClr val="tx1"/>
                </a:solidFill>
              </a:rPr>
              <a:t>unknown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printer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took</a:t>
            </a:r>
            <a:r>
              <a:rPr lang="it-IT">
                <a:solidFill>
                  <a:schemeClr val="tx1"/>
                </a:solidFill>
              </a:rPr>
              <a:t> a </a:t>
            </a:r>
            <a:r>
              <a:rPr lang="it-IT" err="1">
                <a:solidFill>
                  <a:schemeClr val="tx1"/>
                </a:solidFill>
              </a:rPr>
              <a:t>galley</a:t>
            </a:r>
            <a:r>
              <a:rPr lang="it-IT">
                <a:solidFill>
                  <a:schemeClr val="tx1"/>
                </a:solidFill>
              </a:rPr>
              <a:t> of </a:t>
            </a:r>
            <a:r>
              <a:rPr lang="it-IT" err="1">
                <a:solidFill>
                  <a:schemeClr val="tx1"/>
                </a:solidFill>
              </a:rPr>
              <a:t>type</a:t>
            </a:r>
            <a:r>
              <a:rPr lang="it-IT">
                <a:solidFill>
                  <a:schemeClr val="tx1"/>
                </a:solidFill>
              </a:rPr>
              <a:t> and </a:t>
            </a:r>
            <a:r>
              <a:rPr lang="it-IT" err="1">
                <a:solidFill>
                  <a:schemeClr val="tx1"/>
                </a:solidFill>
              </a:rPr>
              <a:t>scrambled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it</a:t>
            </a:r>
            <a:r>
              <a:rPr lang="it-IT">
                <a:solidFill>
                  <a:schemeClr val="tx1"/>
                </a:solidFill>
              </a:rPr>
              <a:t> to make a </a:t>
            </a:r>
            <a:r>
              <a:rPr lang="it-IT" err="1">
                <a:solidFill>
                  <a:schemeClr val="tx1"/>
                </a:solidFill>
              </a:rPr>
              <a:t>type</a:t>
            </a:r>
            <a:r>
              <a:rPr lang="it-IT">
                <a:solidFill>
                  <a:schemeClr val="tx1"/>
                </a:solidFill>
              </a:rPr>
              <a:t> specimen book. </a:t>
            </a:r>
            <a:br>
              <a:rPr lang="it-IT">
                <a:solidFill>
                  <a:schemeClr val="tx1"/>
                </a:solidFill>
              </a:rPr>
            </a:br>
            <a:r>
              <a:rPr lang="it-IT" err="1">
                <a:solidFill>
                  <a:schemeClr val="tx1"/>
                </a:solidFill>
              </a:rPr>
              <a:t>It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has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survived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not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only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five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centuries</a:t>
            </a:r>
            <a:r>
              <a:rPr lang="it-IT">
                <a:solidFill>
                  <a:schemeClr val="tx1"/>
                </a:solidFill>
              </a:rPr>
              <a:t>, </a:t>
            </a:r>
            <a:r>
              <a:rPr lang="it-IT" err="1">
                <a:solidFill>
                  <a:schemeClr val="tx1"/>
                </a:solidFill>
              </a:rPr>
              <a:t>but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also</a:t>
            </a:r>
            <a:r>
              <a:rPr lang="it-IT">
                <a:solidFill>
                  <a:schemeClr val="tx1"/>
                </a:solidFill>
              </a:rPr>
              <a:t> the </a:t>
            </a:r>
            <a:r>
              <a:rPr lang="it-IT" err="1">
                <a:solidFill>
                  <a:schemeClr val="tx1"/>
                </a:solidFill>
              </a:rPr>
              <a:t>leap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into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electronic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typesetting</a:t>
            </a:r>
            <a:r>
              <a:rPr lang="it-IT">
                <a:solidFill>
                  <a:schemeClr val="tx1"/>
                </a:solidFill>
              </a:rPr>
              <a:t>, </a:t>
            </a:r>
            <a:r>
              <a:rPr lang="it-IT" err="1">
                <a:solidFill>
                  <a:schemeClr val="tx1"/>
                </a:solidFill>
              </a:rPr>
              <a:t>remaining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essentially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unchanged</a:t>
            </a:r>
            <a:r>
              <a:rPr lang="it-IT">
                <a:solidFill>
                  <a:schemeClr val="tx1"/>
                </a:solidFill>
              </a:rPr>
              <a:t>. </a:t>
            </a:r>
            <a:r>
              <a:rPr lang="it-IT" err="1">
                <a:solidFill>
                  <a:schemeClr val="tx1"/>
                </a:solidFill>
              </a:rPr>
              <a:t>It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was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popularised</a:t>
            </a:r>
            <a:r>
              <a:rPr lang="it-IT">
                <a:solidFill>
                  <a:schemeClr val="tx1"/>
                </a:solidFill>
              </a:rPr>
              <a:t> in the 1960s with the release of </a:t>
            </a:r>
            <a:r>
              <a:rPr lang="it-IT" err="1">
                <a:solidFill>
                  <a:schemeClr val="tx1"/>
                </a:solidFill>
              </a:rPr>
              <a:t>Letraset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sheets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containing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passages</a:t>
            </a:r>
            <a:r>
              <a:rPr lang="it-IT">
                <a:solidFill>
                  <a:schemeClr val="tx1"/>
                </a:solidFill>
              </a:rPr>
              <a:t>, and more </a:t>
            </a:r>
            <a:r>
              <a:rPr lang="it-IT" err="1">
                <a:solidFill>
                  <a:schemeClr val="tx1"/>
                </a:solidFill>
              </a:rPr>
              <a:t>recently</a:t>
            </a:r>
            <a:r>
              <a:rPr lang="it-IT">
                <a:solidFill>
                  <a:schemeClr val="tx1"/>
                </a:solidFill>
              </a:rPr>
              <a:t> with desktop publishing software like </a:t>
            </a:r>
            <a:r>
              <a:rPr lang="it-IT" err="1">
                <a:solidFill>
                  <a:schemeClr val="tx1"/>
                </a:solidFill>
              </a:rPr>
              <a:t>Aldus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PageMaker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including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versions</a:t>
            </a:r>
            <a:r>
              <a:rPr lang="it-IT">
                <a:solidFill>
                  <a:schemeClr val="tx1"/>
                </a:solidFill>
              </a:rPr>
              <a:t> of </a:t>
            </a: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F8ECC994-4C44-45CC-98DE-13D20F9072D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2698" y="1622425"/>
            <a:ext cx="6844395" cy="2400657"/>
          </a:xfrm>
        </p:spPr>
        <p:txBody>
          <a:bodyPr lIns="0" tIns="0" rIns="0" bIns="0" anchor="t">
            <a:noAutofit/>
          </a:bodyPr>
          <a:lstStyle>
            <a:lvl1pPr marL="0" indent="0" algn="l" defTabSz="1371600" rtl="0" eaLnBrk="1" latinLnBrk="0" hangingPunct="1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IN" sz="6500" kern="1200" cap="all" spc="65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Title </a:t>
            </a:r>
            <a:br>
              <a:rPr lang="en-US"/>
            </a:br>
            <a:r>
              <a:rPr lang="en-US"/>
              <a:t>on Three</a:t>
            </a:r>
            <a:br>
              <a:rPr lang="en-US"/>
            </a:br>
            <a:r>
              <a:rPr lang="en-US"/>
              <a:t>lines</a:t>
            </a:r>
            <a:endParaRPr lang="en-IN"/>
          </a:p>
        </p:txBody>
      </p:sp>
      <p:sp>
        <p:nvSpPr>
          <p:cNvPr id="9" name="Titolo 2">
            <a:extLst>
              <a:ext uri="{FF2B5EF4-FFF2-40B4-BE49-F238E27FC236}">
                <a16:creationId xmlns:a16="http://schemas.microsoft.com/office/drawing/2014/main" id="{5BF9758E-EBC9-4D85-9ED4-B9780CFF12FA}"/>
              </a:ext>
            </a:extLst>
          </p:cNvPr>
          <p:cNvSpPr txBox="1">
            <a:spLocks noGrp="1"/>
          </p:cNvSpPr>
          <p:nvPr>
            <p:ph type="body" sz="quarter" idx="23" hasCustomPrompt="1"/>
          </p:nvPr>
        </p:nvSpPr>
        <p:spPr>
          <a:xfrm>
            <a:off x="1142700" y="876300"/>
            <a:ext cx="6844395" cy="323849"/>
          </a:xfrm>
          <a:prstGeom prst="rect">
            <a:avLst/>
          </a:prstGeom>
          <a:solidFill>
            <a:srgbClr val="FFFB00"/>
          </a:solidFill>
        </p:spPr>
        <p:txBody>
          <a:bodyPr lIns="0" tIns="0" rIns="0" bIns="0"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cap="all" spc="19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Helvetica"/>
              </a:defRPr>
            </a:lvl1pPr>
          </a:lstStyle>
          <a:p>
            <a:r>
              <a:t>TITLE CHAPTER</a:t>
            </a:r>
          </a:p>
        </p:txBody>
      </p:sp>
    </p:spTree>
    <p:extLst>
      <p:ext uri="{BB962C8B-B14F-4D97-AF65-F5344CB8AC3E}">
        <p14:creationId xmlns:p14="http://schemas.microsoft.com/office/powerpoint/2010/main" val="36716394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blac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/>
          <a:p>
            <a:fld id="{EC9F6394-9795-4BEF-BECF-3C2F5DFA7253}" type="slidenum">
              <a:rPr lang="en-IN" smtClean="0"/>
              <a:t>‹N›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792489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whi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F7FFBC4A-B513-9B12-8C0E-86CB47988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>
            <a:lvl1pPr algn="ctr"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C9F6394-9795-4BEF-BECF-3C2F5DFA7253}" type="slidenum">
              <a:rPr lang="en-IN" smtClean="0"/>
              <a:pPr/>
              <a:t>‹N›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702206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/>
          <a:p>
            <a:fld id="{EC9F6394-9795-4BEF-BECF-3C2F5DFA7253}" type="slidenum">
              <a:rPr lang="en-IN" smtClean="0"/>
              <a:t>‹N›</a:t>
            </a:fld>
            <a:endParaRPr lang="en-IN"/>
          </a:p>
        </p:txBody>
      </p:sp>
      <p:sp>
        <p:nvSpPr>
          <p:cNvPr id="4" name="Title 4">
            <a:extLst>
              <a:ext uri="{FF2B5EF4-FFF2-40B4-BE49-F238E27FC236}">
                <a16:creationId xmlns:a16="http://schemas.microsoft.com/office/drawing/2014/main" id="{DA5AE1CB-FCA4-4638-9C4F-EE68267B45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2699" y="923870"/>
            <a:ext cx="16131137" cy="2400657"/>
          </a:xfrm>
        </p:spPr>
        <p:txBody>
          <a:bodyPr lIns="0" tIns="0" rIns="0" bIns="0" anchor="t">
            <a:noAutofit/>
          </a:bodyPr>
          <a:lstStyle>
            <a:lvl1pPr marL="0" indent="0" algn="l" defTabSz="1371600" rtl="0" eaLnBrk="1" latinLnBrk="0" hangingPunct="1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IN" sz="6500" kern="1200" cap="all" spc="65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Chapter title</a:t>
            </a:r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68377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uota su ne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3" name="Immagin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7533954" y="184260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0476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136449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sic whi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C9F6394-9795-4BEF-BECF-3C2F5DFA7253}" type="slidenum">
              <a:rPr lang="en-IN" smtClean="0"/>
              <a:pPr/>
              <a:t>‹N›</a:t>
            </a:fld>
            <a:endParaRPr lang="en-IN"/>
          </a:p>
        </p:txBody>
      </p:sp>
      <p:sp>
        <p:nvSpPr>
          <p:cNvPr id="12" name="Siamo una società internazionale specializzata nell’evoluzione del modello di business di grandi e medie aziende e una public company quotata dal 7 dicembre 2017 sul mercato AIM di Borsa Italiana.  Operiamo per migliorare la posizione di mercato e la com">
            <a:extLst>
              <a:ext uri="{FF2B5EF4-FFF2-40B4-BE49-F238E27FC236}">
                <a16:creationId xmlns:a16="http://schemas.microsoft.com/office/drawing/2014/main" id="{E0F74EC6-A8D5-4162-A761-DB143DAF76DC}"/>
              </a:ext>
            </a:extLst>
          </p:cNvPr>
          <p:cNvSpPr txBox="1">
            <a:spLocks noGrp="1"/>
          </p:cNvSpPr>
          <p:nvPr>
            <p:ph type="body" sz="quarter" idx="24" hasCustomPrompt="1"/>
          </p:nvPr>
        </p:nvSpPr>
        <p:spPr>
          <a:xfrm>
            <a:off x="1142700" y="4540180"/>
            <a:ext cx="6844394" cy="4989583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marR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Helvetica"/>
              </a:defRPr>
            </a:lvl1pPr>
          </a:lstStyle>
          <a:p>
            <a:pPr marL="0" marR="0" lvl="0" indent="0" algn="l" defTabSz="342764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Lucida Grande"/>
              <a:buNone/>
              <a:tabLst/>
              <a:defRPr sz="2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simply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dummy</a:t>
            </a:r>
            <a:r>
              <a:rPr lang="it-IT">
                <a:solidFill>
                  <a:schemeClr val="tx1"/>
                </a:solidFill>
              </a:rPr>
              <a:t> text of the </a:t>
            </a:r>
            <a:r>
              <a:rPr lang="it-IT" err="1">
                <a:solidFill>
                  <a:schemeClr val="tx1"/>
                </a:solidFill>
              </a:rPr>
              <a:t>printing</a:t>
            </a:r>
            <a:r>
              <a:rPr lang="it-IT">
                <a:solidFill>
                  <a:schemeClr val="tx1"/>
                </a:solidFill>
              </a:rPr>
              <a:t> and </a:t>
            </a:r>
            <a:r>
              <a:rPr lang="it-IT" err="1">
                <a:solidFill>
                  <a:schemeClr val="tx1"/>
                </a:solidFill>
              </a:rPr>
              <a:t>typesetting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industry</a:t>
            </a:r>
            <a:r>
              <a:rPr lang="it-IT">
                <a:solidFill>
                  <a:schemeClr val="tx1"/>
                </a:solidFill>
              </a:rPr>
              <a:t>. </a:t>
            </a: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has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been</a:t>
            </a:r>
            <a:r>
              <a:rPr lang="it-IT">
                <a:solidFill>
                  <a:schemeClr val="tx1"/>
                </a:solidFill>
              </a:rPr>
              <a:t> the </a:t>
            </a:r>
            <a:r>
              <a:rPr lang="it-IT" err="1">
                <a:solidFill>
                  <a:schemeClr val="tx1"/>
                </a:solidFill>
              </a:rPr>
              <a:t>industry's</a:t>
            </a:r>
            <a:r>
              <a:rPr lang="it-IT">
                <a:solidFill>
                  <a:schemeClr val="tx1"/>
                </a:solidFill>
              </a:rPr>
              <a:t> standard </a:t>
            </a:r>
            <a:r>
              <a:rPr lang="it-IT" err="1">
                <a:solidFill>
                  <a:schemeClr val="tx1"/>
                </a:solidFill>
              </a:rPr>
              <a:t>dummy</a:t>
            </a:r>
            <a:r>
              <a:rPr lang="it-IT">
                <a:solidFill>
                  <a:schemeClr val="tx1"/>
                </a:solidFill>
              </a:rPr>
              <a:t> text </a:t>
            </a:r>
            <a:r>
              <a:rPr lang="it-IT" err="1">
                <a:solidFill>
                  <a:schemeClr val="tx1"/>
                </a:solidFill>
              </a:rPr>
              <a:t>ever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since</a:t>
            </a:r>
            <a:r>
              <a:rPr lang="it-IT">
                <a:solidFill>
                  <a:schemeClr val="tx1"/>
                </a:solidFill>
              </a:rPr>
              <a:t> the 1500s, </a:t>
            </a:r>
            <a:r>
              <a:rPr lang="it-IT" err="1">
                <a:solidFill>
                  <a:schemeClr val="tx1"/>
                </a:solidFill>
              </a:rPr>
              <a:t>when</a:t>
            </a:r>
            <a:r>
              <a:rPr lang="it-IT">
                <a:solidFill>
                  <a:schemeClr val="tx1"/>
                </a:solidFill>
              </a:rPr>
              <a:t> an </a:t>
            </a:r>
            <a:r>
              <a:rPr lang="it-IT" err="1">
                <a:solidFill>
                  <a:schemeClr val="tx1"/>
                </a:solidFill>
              </a:rPr>
              <a:t>unknown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printer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took</a:t>
            </a:r>
            <a:r>
              <a:rPr lang="it-IT">
                <a:solidFill>
                  <a:schemeClr val="tx1"/>
                </a:solidFill>
              </a:rPr>
              <a:t> a </a:t>
            </a:r>
            <a:r>
              <a:rPr lang="it-IT" err="1">
                <a:solidFill>
                  <a:schemeClr val="tx1"/>
                </a:solidFill>
              </a:rPr>
              <a:t>galley</a:t>
            </a:r>
            <a:r>
              <a:rPr lang="it-IT">
                <a:solidFill>
                  <a:schemeClr val="tx1"/>
                </a:solidFill>
              </a:rPr>
              <a:t> of </a:t>
            </a:r>
            <a:r>
              <a:rPr lang="it-IT" err="1">
                <a:solidFill>
                  <a:schemeClr val="tx1"/>
                </a:solidFill>
              </a:rPr>
              <a:t>type</a:t>
            </a:r>
            <a:r>
              <a:rPr lang="it-IT">
                <a:solidFill>
                  <a:schemeClr val="tx1"/>
                </a:solidFill>
              </a:rPr>
              <a:t> and </a:t>
            </a:r>
            <a:r>
              <a:rPr lang="it-IT" err="1">
                <a:solidFill>
                  <a:schemeClr val="tx1"/>
                </a:solidFill>
              </a:rPr>
              <a:t>scrambled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it</a:t>
            </a:r>
            <a:r>
              <a:rPr lang="it-IT">
                <a:solidFill>
                  <a:schemeClr val="tx1"/>
                </a:solidFill>
              </a:rPr>
              <a:t> to </a:t>
            </a:r>
            <a:r>
              <a:rPr lang="it-IT" err="1">
                <a:solidFill>
                  <a:schemeClr val="tx1"/>
                </a:solidFill>
              </a:rPr>
              <a:t>make</a:t>
            </a:r>
            <a:r>
              <a:rPr lang="it-IT">
                <a:solidFill>
                  <a:schemeClr val="tx1"/>
                </a:solidFill>
              </a:rPr>
              <a:t> a </a:t>
            </a:r>
            <a:r>
              <a:rPr lang="it-IT" err="1">
                <a:solidFill>
                  <a:schemeClr val="tx1"/>
                </a:solidFill>
              </a:rPr>
              <a:t>type</a:t>
            </a:r>
            <a:r>
              <a:rPr lang="it-IT">
                <a:solidFill>
                  <a:schemeClr val="tx1"/>
                </a:solidFill>
              </a:rPr>
              <a:t> specimen book. </a:t>
            </a:r>
            <a:br>
              <a:rPr lang="it-IT">
                <a:solidFill>
                  <a:schemeClr val="tx1"/>
                </a:solidFill>
              </a:rPr>
            </a:br>
            <a:r>
              <a:rPr lang="it-IT" err="1">
                <a:solidFill>
                  <a:schemeClr val="tx1"/>
                </a:solidFill>
              </a:rPr>
              <a:t>It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has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survived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not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only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five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centuries</a:t>
            </a:r>
            <a:r>
              <a:rPr lang="it-IT">
                <a:solidFill>
                  <a:schemeClr val="tx1"/>
                </a:solidFill>
              </a:rPr>
              <a:t>, </a:t>
            </a:r>
            <a:r>
              <a:rPr lang="it-IT" err="1">
                <a:solidFill>
                  <a:schemeClr val="tx1"/>
                </a:solidFill>
              </a:rPr>
              <a:t>but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also</a:t>
            </a:r>
            <a:r>
              <a:rPr lang="it-IT">
                <a:solidFill>
                  <a:schemeClr val="tx1"/>
                </a:solidFill>
              </a:rPr>
              <a:t> the </a:t>
            </a:r>
            <a:r>
              <a:rPr lang="it-IT" err="1">
                <a:solidFill>
                  <a:schemeClr val="tx1"/>
                </a:solidFill>
              </a:rPr>
              <a:t>leap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into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electronic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typesetting</a:t>
            </a:r>
            <a:r>
              <a:rPr lang="it-IT">
                <a:solidFill>
                  <a:schemeClr val="tx1"/>
                </a:solidFill>
              </a:rPr>
              <a:t>, </a:t>
            </a:r>
            <a:r>
              <a:rPr lang="it-IT" err="1">
                <a:solidFill>
                  <a:schemeClr val="tx1"/>
                </a:solidFill>
              </a:rPr>
              <a:t>remaining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essentially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unchanged</a:t>
            </a:r>
            <a:r>
              <a:rPr lang="it-IT">
                <a:solidFill>
                  <a:schemeClr val="tx1"/>
                </a:solidFill>
              </a:rPr>
              <a:t>. </a:t>
            </a:r>
            <a:r>
              <a:rPr lang="it-IT" err="1">
                <a:solidFill>
                  <a:schemeClr val="tx1"/>
                </a:solidFill>
              </a:rPr>
              <a:t>It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was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popularised</a:t>
            </a:r>
            <a:r>
              <a:rPr lang="it-IT">
                <a:solidFill>
                  <a:schemeClr val="tx1"/>
                </a:solidFill>
              </a:rPr>
              <a:t> in the 1960s with the release of </a:t>
            </a:r>
            <a:r>
              <a:rPr lang="it-IT" err="1">
                <a:solidFill>
                  <a:schemeClr val="tx1"/>
                </a:solidFill>
              </a:rPr>
              <a:t>Letraset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sheets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containing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passages</a:t>
            </a:r>
            <a:r>
              <a:rPr lang="it-IT">
                <a:solidFill>
                  <a:schemeClr val="tx1"/>
                </a:solidFill>
              </a:rPr>
              <a:t>, and more </a:t>
            </a:r>
            <a:r>
              <a:rPr lang="it-IT" err="1">
                <a:solidFill>
                  <a:schemeClr val="tx1"/>
                </a:solidFill>
              </a:rPr>
              <a:t>recently</a:t>
            </a:r>
            <a:r>
              <a:rPr lang="it-IT">
                <a:solidFill>
                  <a:schemeClr val="tx1"/>
                </a:solidFill>
              </a:rPr>
              <a:t> with desktop </a:t>
            </a:r>
            <a:r>
              <a:rPr lang="it-IT" err="1">
                <a:solidFill>
                  <a:schemeClr val="tx1"/>
                </a:solidFill>
              </a:rPr>
              <a:t>publishing</a:t>
            </a:r>
            <a:r>
              <a:rPr lang="it-IT">
                <a:solidFill>
                  <a:schemeClr val="tx1"/>
                </a:solidFill>
              </a:rPr>
              <a:t> software </a:t>
            </a:r>
            <a:r>
              <a:rPr lang="it-IT" err="1">
                <a:solidFill>
                  <a:schemeClr val="tx1"/>
                </a:solidFill>
              </a:rPr>
              <a:t>like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Aldus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PageMaker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including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versions</a:t>
            </a:r>
            <a:r>
              <a:rPr lang="it-IT">
                <a:solidFill>
                  <a:schemeClr val="tx1"/>
                </a:solidFill>
              </a:rPr>
              <a:t> of </a:t>
            </a:r>
            <a:r>
              <a:rPr lang="it-IT" err="1">
                <a:solidFill>
                  <a:schemeClr val="tx1"/>
                </a:solidFill>
              </a:rPr>
              <a:t>Lorem</a:t>
            </a:r>
            <a:r>
              <a:rPr lang="it-IT">
                <a:solidFill>
                  <a:schemeClr val="tx1"/>
                </a:solidFill>
              </a:rPr>
              <a:t> </a:t>
            </a:r>
            <a:r>
              <a:rPr lang="it-IT" err="1">
                <a:solidFill>
                  <a:schemeClr val="tx1"/>
                </a:solidFill>
              </a:rPr>
              <a:t>Ipsum</a:t>
            </a:r>
            <a:r>
              <a:rPr lang="it-IT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7FE1C59-7264-45C7-9208-C6FEED50088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2698" y="1622425"/>
            <a:ext cx="6844395" cy="2400657"/>
          </a:xfrm>
        </p:spPr>
        <p:txBody>
          <a:bodyPr lIns="0" tIns="0" rIns="0" bIns="0" anchor="t">
            <a:noAutofit/>
          </a:bodyPr>
          <a:lstStyle>
            <a:lvl1pPr marL="0" indent="0" algn="l" defTabSz="1371600" rtl="0" eaLnBrk="1" latinLnBrk="0" hangingPunct="1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IN" sz="6500" kern="1200" cap="all" spc="65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Title </a:t>
            </a:r>
            <a:br>
              <a:rPr lang="en-US"/>
            </a:br>
            <a:r>
              <a:rPr lang="en-US"/>
              <a:t>on Three</a:t>
            </a:r>
            <a:br>
              <a:rPr lang="en-US"/>
            </a:br>
            <a:r>
              <a:rPr lang="en-US"/>
              <a:t>lines</a:t>
            </a:r>
            <a:endParaRPr lang="en-IN"/>
          </a:p>
        </p:txBody>
      </p:sp>
      <p:sp>
        <p:nvSpPr>
          <p:cNvPr id="7" name="Titolo 2">
            <a:extLst>
              <a:ext uri="{FF2B5EF4-FFF2-40B4-BE49-F238E27FC236}">
                <a16:creationId xmlns:a16="http://schemas.microsoft.com/office/drawing/2014/main" id="{60597141-2D4E-4029-AB7D-956D0B9B1720}"/>
              </a:ext>
            </a:extLst>
          </p:cNvPr>
          <p:cNvSpPr txBox="1">
            <a:spLocks noGrp="1"/>
          </p:cNvSpPr>
          <p:nvPr>
            <p:ph type="body" sz="quarter" idx="23" hasCustomPrompt="1"/>
          </p:nvPr>
        </p:nvSpPr>
        <p:spPr>
          <a:xfrm>
            <a:off x="1142700" y="876300"/>
            <a:ext cx="6844395" cy="323849"/>
          </a:xfrm>
          <a:prstGeom prst="rect">
            <a:avLst/>
          </a:prstGeom>
          <a:solidFill>
            <a:srgbClr val="FFFB00"/>
          </a:solidFill>
        </p:spPr>
        <p:txBody>
          <a:bodyPr lIns="0" tIns="0" rIns="0" bIns="0"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cap="all" spc="19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Helvetica"/>
              </a:defRPr>
            </a:lvl1pPr>
          </a:lstStyle>
          <a:p>
            <a:r>
              <a:t>TITLE CHAPTER</a:t>
            </a:r>
          </a:p>
        </p:txBody>
      </p:sp>
    </p:spTree>
    <p:extLst>
      <p:ext uri="{BB962C8B-B14F-4D97-AF65-F5344CB8AC3E}">
        <p14:creationId xmlns:p14="http://schemas.microsoft.com/office/powerpoint/2010/main" val="12434147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black">
    <p:bg>
      <p:bgPr>
        <a:solidFill>
          <a:srgbClr val="1414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EE6FD45-720D-D246-A83F-58E3DC7538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1800" y="2661300"/>
            <a:ext cx="4964400" cy="496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6219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137CC5D-B56C-3B4D-A137-254E647EB2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2057" y="2661557"/>
            <a:ext cx="4963886" cy="4963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3811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_clien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720529" y="6014979"/>
            <a:ext cx="12846942" cy="1473346"/>
          </a:xfrm>
        </p:spPr>
        <p:txBody>
          <a:bodyPr/>
          <a:lstStyle>
            <a:lvl1pPr algn="ctr">
              <a:lnSpc>
                <a:spcPct val="100000"/>
              </a:lnSpc>
              <a:spcBef>
                <a:spcPts val="0"/>
              </a:spcBef>
              <a:defRPr sz="2900" baseline="0">
                <a:solidFill>
                  <a:srgbClr val="141414"/>
                </a:solidFill>
              </a:defRPr>
            </a:lvl1pPr>
          </a:lstStyle>
          <a:p>
            <a:r>
              <a:rPr lang="it" noProof="0"/>
              <a:t>Titolo della presentazione</a:t>
            </a:r>
          </a:p>
        </p:txBody>
      </p:sp>
      <p:sp>
        <p:nvSpPr>
          <p:cNvPr id="7" name="CasellaDiTesto 6"/>
          <p:cNvSpPr txBox="1"/>
          <p:nvPr userDrawn="1"/>
        </p:nvSpPr>
        <p:spPr>
          <a:xfrm>
            <a:off x="2774508" y="9700143"/>
            <a:ext cx="12738997" cy="280936"/>
          </a:xfrm>
          <a:prstGeom prst="rect">
            <a:avLst/>
          </a:prstGeom>
          <a:noFill/>
        </p:spPr>
        <p:txBody>
          <a:bodyPr wrap="none" lIns="91381" tIns="45692" rIns="91381" bIns="45692" rtlCol="0">
            <a:spAutoFit/>
          </a:bodyPr>
          <a:lstStyle/>
          <a:p>
            <a:pPr algn="ctr"/>
            <a:r>
              <a:rPr lang="en-US" sz="1200" noProof="0">
                <a:solidFill>
                  <a:srgbClr val="141414"/>
                </a:solidFill>
                <a:latin typeface="Century Gothic"/>
                <a:cs typeface="Century Gothic"/>
              </a:rPr>
              <a:t>This document is strictly private, confidential and personal to its recipients and should not be copied, distributed or reproduced without prior written consent of Alkemy</a:t>
            </a:r>
          </a:p>
        </p:txBody>
      </p:sp>
      <p:sp>
        <p:nvSpPr>
          <p:cNvPr id="8" name="Segnaposto immagine 7"/>
          <p:cNvSpPr>
            <a:spLocks noGrp="1"/>
          </p:cNvSpPr>
          <p:nvPr>
            <p:ph type="pic" sz="quarter" idx="11" hasCustomPrompt="1"/>
          </p:nvPr>
        </p:nvSpPr>
        <p:spPr>
          <a:xfrm>
            <a:off x="7185630" y="3062914"/>
            <a:ext cx="3900868" cy="15094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41414"/>
                </a:solidFill>
              </a:defRPr>
            </a:lvl1pPr>
          </a:lstStyle>
          <a:p>
            <a:r>
              <a:rPr lang="it" noProof="0"/>
              <a:t>Inserire logo cliente</a:t>
            </a:r>
          </a:p>
        </p:txBody>
      </p:sp>
      <p:sp>
        <p:nvSpPr>
          <p:cNvPr id="1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743201" y="7823623"/>
            <a:ext cx="12801600" cy="100060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600" baseline="0">
                <a:solidFill>
                  <a:srgbClr val="141414"/>
                </a:solidFill>
              </a:defRPr>
            </a:lvl1pPr>
            <a:lvl2pPr marL="913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8276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741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655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5690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54828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63966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73104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" noProof="0"/>
              <a:t>Luogo, 1 gennaio 2016s</a:t>
            </a:r>
          </a:p>
        </p:txBody>
      </p:sp>
      <p:sp>
        <p:nvSpPr>
          <p:cNvPr id="9" name="Segnaposto numero diapositiva 1">
            <a:extLst>
              <a:ext uri="{FF2B5EF4-FFF2-40B4-BE49-F238E27FC236}">
                <a16:creationId xmlns:a16="http://schemas.microsoft.com/office/drawing/2014/main" id="{E8FA6603-C862-FE4F-BAAA-CAB493A6C75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7197916" y="9534525"/>
            <a:ext cx="879067" cy="547688"/>
          </a:xfrm>
        </p:spPr>
        <p:txBody>
          <a:bodyPr/>
          <a:lstStyle>
            <a:lvl1pPr>
              <a:defRPr>
                <a:solidFill>
                  <a:srgbClr val="141414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5" name="Picture 4" descr="A picture containing television, screen, monitor, dark&#10;&#10;Description automatically generated">
            <a:extLst>
              <a:ext uri="{FF2B5EF4-FFF2-40B4-BE49-F238E27FC236}">
                <a16:creationId xmlns:a16="http://schemas.microsoft.com/office/drawing/2014/main" id="{03AB250C-7302-C544-BB38-AE503EF315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8635" y="187203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1616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tangolo 18"/>
          <p:cNvSpPr/>
          <p:nvPr userDrawn="1"/>
        </p:nvSpPr>
        <p:spPr>
          <a:xfrm>
            <a:off x="9144007" y="0"/>
            <a:ext cx="9144000" cy="10287000"/>
          </a:xfrm>
          <a:prstGeom prst="rect">
            <a:avLst/>
          </a:prstGeom>
          <a:solidFill>
            <a:srgbClr val="141414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81" tIns="45692" rIns="91381" bIns="45692" rtlCol="0" anchor="ctr"/>
          <a:lstStyle/>
          <a:p>
            <a:pPr algn="ctr"/>
            <a:endParaRPr lang="en-US"/>
          </a:p>
        </p:txBody>
      </p:sp>
      <p:sp>
        <p:nvSpPr>
          <p:cNvPr id="17" name="Segnaposto testo 16"/>
          <p:cNvSpPr>
            <a:spLocks noGrp="1"/>
          </p:cNvSpPr>
          <p:nvPr>
            <p:ph type="body" sz="quarter" idx="14" hasCustomPrompt="1"/>
          </p:nvPr>
        </p:nvSpPr>
        <p:spPr>
          <a:xfrm>
            <a:off x="1224000" y="1440007"/>
            <a:ext cx="6685492" cy="741507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7813" indent="-287813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Font typeface="+mj-lt"/>
              <a:buAutoNum type="arabicPeriod"/>
              <a:defRPr sz="2000" b="0" i="0" baseline="0">
                <a:solidFill>
                  <a:srgbClr val="141414"/>
                </a:solidFill>
                <a:latin typeface="Century Gothic"/>
                <a:cs typeface="Century Gothic"/>
              </a:defRPr>
            </a:lvl1pPr>
            <a:lvl2pPr marL="287813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None/>
              <a:defRPr sz="2000" b="0" baseline="0">
                <a:solidFill>
                  <a:srgbClr val="141414"/>
                </a:solidFill>
                <a:latin typeface="Century Gothic"/>
                <a:cs typeface="Century Gothic"/>
              </a:defRPr>
            </a:lvl2pPr>
            <a:lvl3pPr marL="359768" indent="0" algn="l">
              <a:lnSpc>
                <a:spcPct val="100000"/>
              </a:lnSpc>
              <a:spcBef>
                <a:spcPts val="0"/>
              </a:spcBef>
              <a:buFont typeface="+mj-lt"/>
              <a:buNone/>
              <a:defRPr sz="1400" b="0" baseline="0">
                <a:solidFill>
                  <a:srgbClr val="666666"/>
                </a:solidFill>
                <a:latin typeface="Courier New"/>
                <a:cs typeface="Courier New"/>
              </a:defRPr>
            </a:lvl3pPr>
            <a:lvl4pPr marL="359768" indent="0" algn="l">
              <a:lnSpc>
                <a:spcPct val="100000"/>
              </a:lnSpc>
              <a:spcBef>
                <a:spcPts val="0"/>
              </a:spcBef>
              <a:buFont typeface="+mj-lt"/>
              <a:buNone/>
              <a:defRPr sz="1400" b="0" baseline="0">
                <a:solidFill>
                  <a:srgbClr val="666666"/>
                </a:solidFill>
                <a:latin typeface="Courier New"/>
                <a:cs typeface="Courier New"/>
              </a:defRPr>
            </a:lvl4pPr>
            <a:lvl5pPr marL="359768" indent="0" algn="l">
              <a:lnSpc>
                <a:spcPct val="100000"/>
              </a:lnSpc>
              <a:spcBef>
                <a:spcPts val="0"/>
              </a:spcBef>
              <a:buFont typeface="+mj-lt"/>
              <a:buNone/>
              <a:defRPr sz="1400" b="0" baseline="0">
                <a:solidFill>
                  <a:srgbClr val="666666"/>
                </a:solidFill>
                <a:latin typeface="Courier New"/>
                <a:cs typeface="Courier New"/>
              </a:defRPr>
            </a:lvl5pPr>
          </a:lstStyle>
          <a:p>
            <a:pPr lvl="0"/>
            <a:r>
              <a:rPr lang="it" noProof="0"/>
              <a:t>Titolo sezione</a:t>
            </a:r>
            <a:endParaRPr lang="it-IT" noProof="0"/>
          </a:p>
          <a:p>
            <a:pPr lvl="1"/>
            <a:r>
              <a:rPr lang="it-IT" noProof="0"/>
              <a:t>Secondo livello</a:t>
            </a:r>
            <a:endParaRPr lang="it" noProof="0"/>
          </a:p>
        </p:txBody>
      </p:sp>
      <p:sp>
        <p:nvSpPr>
          <p:cNvPr id="22" name="CasellaDiTesto 21"/>
          <p:cNvSpPr txBox="1"/>
          <p:nvPr userDrawn="1"/>
        </p:nvSpPr>
        <p:spPr>
          <a:xfrm>
            <a:off x="10507604" y="4866501"/>
            <a:ext cx="6453668" cy="553998"/>
          </a:xfrm>
          <a:prstGeom prst="rect">
            <a:avLst/>
          </a:prstGeom>
          <a:noFill/>
        </p:spPr>
        <p:txBody>
          <a:bodyPr wrap="square" lIns="91381" tIns="45692" rIns="91381" bIns="45692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it" sz="2900" b="0" i="0" noProof="0">
                <a:solidFill>
                  <a:schemeClr val="bg1"/>
                </a:solidFill>
                <a:latin typeface="Century Gothic"/>
                <a:cs typeface="Century Gothic"/>
              </a:rPr>
              <a:t>AGENDA</a:t>
            </a:r>
          </a:p>
        </p:txBody>
      </p:sp>
      <p:sp>
        <p:nvSpPr>
          <p:cNvPr id="8" name="Segnaposto numero diapositiva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11" name="Immagin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7533954" y="184265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7271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sezione">
    <p:bg>
      <p:bgPr>
        <a:solidFill>
          <a:srgbClr val="1414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numero diapositiva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sp>
        <p:nvSpPr>
          <p:cNvPr id="6" name="Segnaposto testo 5"/>
          <p:cNvSpPr>
            <a:spLocks noGrp="1"/>
          </p:cNvSpPr>
          <p:nvPr>
            <p:ph type="body" sz="quarter" idx="16" hasCustomPrompt="1"/>
          </p:nvPr>
        </p:nvSpPr>
        <p:spPr>
          <a:xfrm>
            <a:off x="2417400" y="4365025"/>
            <a:ext cx="13453215" cy="155696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900" cap="all" baseline="0">
                <a:solidFill>
                  <a:schemeClr val="bg1"/>
                </a:solidFill>
                <a:latin typeface="Century Gothic"/>
                <a:cs typeface="Century Gothic"/>
              </a:defRPr>
            </a:lvl1pPr>
            <a:lvl2pPr marL="913809" indent="0" algn="l">
              <a:buNone/>
              <a:defRPr sz="2900">
                <a:latin typeface="Futura"/>
                <a:cs typeface="Futura"/>
              </a:defRPr>
            </a:lvl2pPr>
            <a:lvl3pPr marL="1827617" indent="0" algn="l">
              <a:buNone/>
              <a:defRPr sz="2900">
                <a:latin typeface="Futura"/>
                <a:cs typeface="Futura"/>
              </a:defRPr>
            </a:lvl3pPr>
            <a:lvl4pPr marL="2741427" indent="0" algn="l">
              <a:buNone/>
              <a:defRPr sz="2900">
                <a:latin typeface="Futura"/>
                <a:cs typeface="Futura"/>
              </a:defRPr>
            </a:lvl4pPr>
            <a:lvl5pPr marL="3655236" indent="0" algn="l">
              <a:buNone/>
              <a:defRPr sz="2900">
                <a:latin typeface="Futura"/>
                <a:cs typeface="Futura"/>
              </a:defRPr>
            </a:lvl5pPr>
          </a:lstStyle>
          <a:p>
            <a:pPr lvl="0"/>
            <a:r>
              <a:rPr lang="it-IT" noProof="0"/>
              <a:t>TITOLO DI SEZIONE</a:t>
            </a:r>
          </a:p>
        </p:txBody>
      </p:sp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7533954" y="184265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3088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sezione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magine 13" descr="A_logo_W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31408" y="178587"/>
            <a:ext cx="575459" cy="575459"/>
          </a:xfrm>
          <a:prstGeom prst="rect">
            <a:avLst/>
          </a:prstGeom>
        </p:spPr>
      </p:pic>
      <p:sp>
        <p:nvSpPr>
          <p:cNvPr id="6" name="Segnaposto testo 5"/>
          <p:cNvSpPr>
            <a:spLocks noGrp="1"/>
          </p:cNvSpPr>
          <p:nvPr>
            <p:ph type="body" sz="quarter" idx="16" hasCustomPrompt="1"/>
          </p:nvPr>
        </p:nvSpPr>
        <p:spPr>
          <a:xfrm>
            <a:off x="2417400" y="4365025"/>
            <a:ext cx="13453215" cy="155696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900" cap="all" baseline="0">
                <a:solidFill>
                  <a:srgbClr val="141414"/>
                </a:solidFill>
                <a:latin typeface="Century Gothic"/>
                <a:cs typeface="Century Gothic"/>
              </a:defRPr>
            </a:lvl1pPr>
            <a:lvl2pPr marL="913809" indent="0" algn="l">
              <a:buNone/>
              <a:defRPr sz="2900">
                <a:latin typeface="Futura"/>
                <a:cs typeface="Futura"/>
              </a:defRPr>
            </a:lvl2pPr>
            <a:lvl3pPr marL="1827617" indent="0" algn="l">
              <a:buNone/>
              <a:defRPr sz="2900">
                <a:latin typeface="Futura"/>
                <a:cs typeface="Futura"/>
              </a:defRPr>
            </a:lvl3pPr>
            <a:lvl4pPr marL="2741427" indent="0" algn="l">
              <a:buNone/>
              <a:defRPr sz="2900">
                <a:latin typeface="Futura"/>
                <a:cs typeface="Futura"/>
              </a:defRPr>
            </a:lvl4pPr>
            <a:lvl5pPr marL="3655236" indent="0" algn="l">
              <a:buNone/>
              <a:defRPr sz="2900">
                <a:latin typeface="Futura"/>
                <a:cs typeface="Futura"/>
              </a:defRPr>
            </a:lvl5pPr>
          </a:lstStyle>
          <a:p>
            <a:pPr lvl="0"/>
            <a:r>
              <a:rPr lang="it-IT" noProof="0"/>
              <a:t>TITOLO DI SEZIONE</a:t>
            </a:r>
          </a:p>
        </p:txBody>
      </p:sp>
      <p:sp>
        <p:nvSpPr>
          <p:cNvPr id="8" name="Segnaposto numero diapositiva 1">
            <a:extLst>
              <a:ext uri="{FF2B5EF4-FFF2-40B4-BE49-F238E27FC236}">
                <a16:creationId xmlns:a16="http://schemas.microsoft.com/office/drawing/2014/main" id="{912391FF-29A2-2745-BC88-A045C641681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7197916" y="9534525"/>
            <a:ext cx="879067" cy="547688"/>
          </a:xfrm>
        </p:spPr>
        <p:txBody>
          <a:bodyPr/>
          <a:lstStyle>
            <a:lvl1pPr>
              <a:defRPr>
                <a:solidFill>
                  <a:srgbClr val="141414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7" name="Picture 4" descr="A picture containing television, screen, monitor, dark&#10;&#10;Description automatically generated">
            <a:extLst>
              <a:ext uri="{FF2B5EF4-FFF2-40B4-BE49-F238E27FC236}">
                <a16:creationId xmlns:a16="http://schemas.microsoft.com/office/drawing/2014/main" id="{03AB250C-7302-C544-BB38-AE503EF3150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8635" y="187203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8056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grande con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9"/>
          <p:cNvSpPr/>
          <p:nvPr userDrawn="1"/>
        </p:nvSpPr>
        <p:spPr>
          <a:xfrm>
            <a:off x="7" y="0"/>
            <a:ext cx="9144000" cy="10287000"/>
          </a:xfrm>
          <a:prstGeom prst="rect">
            <a:avLst/>
          </a:prstGeom>
          <a:solidFill>
            <a:srgbClr val="141414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81" tIns="45692" rIns="91381" bIns="45692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001" y="1440000"/>
            <a:ext cx="6696000" cy="7416000"/>
          </a:xfrm>
        </p:spPr>
        <p:txBody>
          <a:bodyPr anchor="t"/>
          <a:lstStyle>
            <a:lvl1pPr algn="l">
              <a:lnSpc>
                <a:spcPct val="90000"/>
              </a:lnSpc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Click to edit Master title style</a:t>
            </a:r>
            <a:endParaRPr lang="it" noProof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0368001" y="1440007"/>
            <a:ext cx="6696000" cy="7415999"/>
          </a:xfrm>
          <a:prstGeom prst="rect">
            <a:avLst/>
          </a:prstGeom>
        </p:spPr>
        <p:txBody>
          <a:bodyPr/>
          <a:lstStyle>
            <a:lvl1pPr marL="287813" indent="-287813">
              <a:lnSpc>
                <a:spcPct val="120000"/>
              </a:lnSpc>
              <a:buFont typeface="Lucida Grande"/>
              <a:buChar char="›"/>
              <a:defRPr sz="2000">
                <a:solidFill>
                  <a:srgbClr val="141414"/>
                </a:solidFill>
              </a:defRPr>
            </a:lvl1pPr>
            <a:lvl2pPr marL="913809" indent="0">
              <a:buNone/>
              <a:defRPr sz="2400"/>
            </a:lvl2pPr>
            <a:lvl3pPr marL="1827617" indent="0">
              <a:buNone/>
              <a:defRPr sz="2000"/>
            </a:lvl3pPr>
            <a:lvl4pPr marL="2741427" indent="0">
              <a:buNone/>
              <a:defRPr sz="1800"/>
            </a:lvl4pPr>
            <a:lvl5pPr marL="3655236" indent="0">
              <a:buNone/>
              <a:defRPr sz="1800"/>
            </a:lvl5pPr>
            <a:lvl6pPr marL="4569044" indent="0">
              <a:buNone/>
              <a:defRPr sz="1800"/>
            </a:lvl6pPr>
            <a:lvl7pPr marL="5482852" indent="0">
              <a:buNone/>
              <a:defRPr sz="1800"/>
            </a:lvl7pPr>
            <a:lvl8pPr marL="6396661" indent="0">
              <a:buNone/>
              <a:defRPr sz="1800"/>
            </a:lvl8pPr>
            <a:lvl9pPr marL="7310471" indent="0">
              <a:buNone/>
              <a:defRPr sz="1800"/>
            </a:lvl9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7" name="Segnaposto numero diapositiva 1">
            <a:extLst>
              <a:ext uri="{FF2B5EF4-FFF2-40B4-BE49-F238E27FC236}">
                <a16:creationId xmlns:a16="http://schemas.microsoft.com/office/drawing/2014/main" id="{EB2A0A36-F38D-7943-9F82-8B6B35BB4A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7197916" y="9534525"/>
            <a:ext cx="879067" cy="547688"/>
          </a:xfrm>
        </p:spPr>
        <p:txBody>
          <a:bodyPr/>
          <a:lstStyle>
            <a:lvl1pPr>
              <a:defRPr>
                <a:solidFill>
                  <a:srgbClr val="141414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11" name="Picture 10" descr="A picture containing television, screen, monitor, dark&#10;&#10;Description automatically generated">
            <a:extLst>
              <a:ext uri="{FF2B5EF4-FFF2-40B4-BE49-F238E27FC236}">
                <a16:creationId xmlns:a16="http://schemas.microsoft.com/office/drawing/2014/main" id="{8F183188-18D0-AF40-BE7B-10FCA221F5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8635" y="187203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2333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o su nero con im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immagine 3"/>
          <p:cNvSpPr>
            <a:spLocks noGrp="1"/>
          </p:cNvSpPr>
          <p:nvPr>
            <p:ph type="pic" sz="quarter" idx="14"/>
          </p:nvPr>
        </p:nvSpPr>
        <p:spPr>
          <a:xfrm>
            <a:off x="9144008" y="0"/>
            <a:ext cx="9143998" cy="10287000"/>
          </a:xfrm>
          <a:prstGeom prst="rect">
            <a:avLst/>
          </a:prstGeom>
          <a:ln>
            <a:noFill/>
          </a:ln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10" name="Rettangolo 9"/>
          <p:cNvSpPr/>
          <p:nvPr userDrawn="1"/>
        </p:nvSpPr>
        <p:spPr>
          <a:xfrm>
            <a:off x="7" y="0"/>
            <a:ext cx="9144000" cy="10287000"/>
          </a:xfrm>
          <a:prstGeom prst="rect">
            <a:avLst/>
          </a:prstGeom>
          <a:solidFill>
            <a:srgbClr val="141414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81" tIns="45692" rIns="91381" bIns="45692"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4007" y="3390900"/>
            <a:ext cx="6695999" cy="5486400"/>
          </a:xfrm>
          <a:prstGeom prst="rect">
            <a:avLst/>
          </a:prstGeom>
        </p:spPr>
        <p:txBody>
          <a:bodyPr/>
          <a:lstStyle>
            <a:lvl1pPr marL="287813" indent="-287813">
              <a:lnSpc>
                <a:spcPct val="120000"/>
              </a:lnSpc>
              <a:buFont typeface="Lucida Grande"/>
              <a:buChar char="›"/>
              <a:defRPr sz="2000">
                <a:solidFill>
                  <a:schemeClr val="bg1"/>
                </a:solidFill>
              </a:defRPr>
            </a:lvl1pPr>
            <a:lvl2pPr marL="913809" indent="0">
              <a:buNone/>
              <a:defRPr sz="2400"/>
            </a:lvl2pPr>
            <a:lvl3pPr marL="1827617" indent="0">
              <a:buNone/>
              <a:defRPr sz="2000"/>
            </a:lvl3pPr>
            <a:lvl4pPr marL="2741427" indent="0">
              <a:buNone/>
              <a:defRPr sz="1800"/>
            </a:lvl4pPr>
            <a:lvl5pPr marL="3655236" indent="0">
              <a:buNone/>
              <a:defRPr sz="1800"/>
            </a:lvl5pPr>
            <a:lvl6pPr marL="4569044" indent="0">
              <a:buNone/>
              <a:defRPr sz="1800"/>
            </a:lvl6pPr>
            <a:lvl7pPr marL="5482852" indent="0">
              <a:buNone/>
              <a:defRPr sz="1800"/>
            </a:lvl7pPr>
            <a:lvl8pPr marL="6396661" indent="0">
              <a:buNone/>
              <a:defRPr sz="1800"/>
            </a:lvl8pPr>
            <a:lvl9pPr marL="7310471" indent="0">
              <a:buNone/>
              <a:defRPr sz="1800"/>
            </a:lvl9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3" name="Titolo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defRPr>
                <a:solidFill>
                  <a:srgbClr val="FFFFFF"/>
                </a:solidFill>
              </a:defRPr>
            </a:lvl1pPr>
          </a:lstStyle>
          <a:p>
            <a:r>
              <a:rPr lang="en-GB" noProof="0"/>
              <a:t>Click to edit Master title style</a:t>
            </a:r>
            <a:endParaRPr lang="it" noProof="0"/>
          </a:p>
        </p:txBody>
      </p:sp>
      <p:sp>
        <p:nvSpPr>
          <p:cNvPr id="8" name="Segnaposto numero diapositiva 1">
            <a:extLst>
              <a:ext uri="{FF2B5EF4-FFF2-40B4-BE49-F238E27FC236}">
                <a16:creationId xmlns:a16="http://schemas.microsoft.com/office/drawing/2014/main" id="{87C49AB5-DE5F-5548-94C6-8AF7B53E7B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7197916" y="9534525"/>
            <a:ext cx="879067" cy="547688"/>
          </a:xfrm>
        </p:spPr>
        <p:txBody>
          <a:bodyPr/>
          <a:lstStyle>
            <a:lvl1pPr>
              <a:defRPr>
                <a:solidFill>
                  <a:srgbClr val="141414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12" name="Picture 11" descr="A picture containing television, screen, monitor, dark&#10;&#10;Description automatically generated">
            <a:extLst>
              <a:ext uri="{FF2B5EF4-FFF2-40B4-BE49-F238E27FC236}">
                <a16:creationId xmlns:a16="http://schemas.microsoft.com/office/drawing/2014/main" id="{EB25FA58-C6A8-F740-ADF6-6FE80215C75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8635" y="187203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5975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g con testo su ne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9"/>
          <p:cNvSpPr/>
          <p:nvPr userDrawn="1"/>
        </p:nvSpPr>
        <p:spPr>
          <a:xfrm>
            <a:off x="9147894" y="8"/>
            <a:ext cx="9147885" cy="10303933"/>
          </a:xfrm>
          <a:prstGeom prst="rect">
            <a:avLst/>
          </a:prstGeom>
          <a:solidFill>
            <a:srgbClr val="141414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81" tIns="45692" rIns="91381" bIns="45692" rtlCol="0" anchor="ctr"/>
          <a:lstStyle/>
          <a:p>
            <a:pPr algn="ctr"/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0368008" y="3471334"/>
            <a:ext cx="6695999" cy="5383742"/>
          </a:xfrm>
          <a:prstGeom prst="rect">
            <a:avLst/>
          </a:prstGeom>
        </p:spPr>
        <p:txBody>
          <a:bodyPr/>
          <a:lstStyle>
            <a:lvl1pPr marL="287813" indent="-287813">
              <a:lnSpc>
                <a:spcPct val="120000"/>
              </a:lnSpc>
              <a:buFont typeface="Lucida Grande"/>
              <a:buChar char="›"/>
              <a:defRPr sz="2000">
                <a:solidFill>
                  <a:schemeClr val="bg1"/>
                </a:solidFill>
              </a:defRPr>
            </a:lvl1pPr>
            <a:lvl2pPr marL="913809" indent="0">
              <a:buNone/>
              <a:defRPr sz="2400"/>
            </a:lvl2pPr>
            <a:lvl3pPr marL="1827617" indent="0">
              <a:buNone/>
              <a:defRPr sz="2000"/>
            </a:lvl3pPr>
            <a:lvl4pPr marL="2741427" indent="0">
              <a:buNone/>
              <a:defRPr sz="1800"/>
            </a:lvl4pPr>
            <a:lvl5pPr marL="3655236" indent="0">
              <a:buNone/>
              <a:defRPr sz="1800"/>
            </a:lvl5pPr>
            <a:lvl6pPr marL="4569044" indent="0">
              <a:buNone/>
              <a:defRPr sz="1800"/>
            </a:lvl6pPr>
            <a:lvl7pPr marL="5482852" indent="0">
              <a:buNone/>
              <a:defRPr sz="1800"/>
            </a:lvl7pPr>
            <a:lvl8pPr marL="6396661" indent="0">
              <a:buNone/>
              <a:defRPr sz="1800"/>
            </a:lvl8pPr>
            <a:lvl9pPr marL="7310471" indent="0">
              <a:buNone/>
              <a:defRPr sz="1800"/>
            </a:lvl9pPr>
          </a:lstStyle>
          <a:p>
            <a:pPr lvl="0"/>
            <a:r>
              <a:rPr lang="it" noProof="0"/>
              <a:t>Click to edit Master text styles</a:t>
            </a:r>
          </a:p>
        </p:txBody>
      </p:sp>
      <p:sp>
        <p:nvSpPr>
          <p:cNvPr id="4" name="Segnaposto immagine 3"/>
          <p:cNvSpPr>
            <a:spLocks noGrp="1"/>
          </p:cNvSpPr>
          <p:nvPr>
            <p:ph type="pic" sz="quarter" idx="14"/>
          </p:nvPr>
        </p:nvSpPr>
        <p:spPr>
          <a:xfrm>
            <a:off x="8" y="0"/>
            <a:ext cx="9147886" cy="10287000"/>
          </a:xfrm>
          <a:prstGeom prst="rect">
            <a:avLst/>
          </a:prstGeom>
          <a:ln>
            <a:noFill/>
          </a:ln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68008" y="1440000"/>
            <a:ext cx="6695999" cy="2033700"/>
          </a:xfrm>
        </p:spPr>
        <p:txBody>
          <a:bodyPr anchor="t"/>
          <a:lstStyle>
            <a:lvl1pPr algn="l">
              <a:lnSpc>
                <a:spcPct val="1000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Click to edit Master title style</a:t>
            </a:r>
            <a:endParaRPr lang="it" noProof="0"/>
          </a:p>
        </p:txBody>
      </p:sp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7533954" y="184265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1287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o con im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egnaposto immagine 3"/>
          <p:cNvSpPr>
            <a:spLocks noGrp="1"/>
          </p:cNvSpPr>
          <p:nvPr>
            <p:ph type="pic" sz="quarter" idx="14"/>
          </p:nvPr>
        </p:nvSpPr>
        <p:spPr>
          <a:xfrm>
            <a:off x="9140114" y="0"/>
            <a:ext cx="9147886" cy="10287000"/>
          </a:xfrm>
          <a:prstGeom prst="rect">
            <a:avLst/>
          </a:prstGeom>
          <a:ln>
            <a:noFill/>
          </a:ln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4007" y="3390900"/>
            <a:ext cx="6695999" cy="5486400"/>
          </a:xfrm>
          <a:prstGeom prst="rect">
            <a:avLst/>
          </a:prstGeom>
        </p:spPr>
        <p:txBody>
          <a:bodyPr/>
          <a:lstStyle>
            <a:lvl1pPr marL="287813" indent="-287813">
              <a:lnSpc>
                <a:spcPct val="120000"/>
              </a:lnSpc>
              <a:buFont typeface="Lucida Grande"/>
              <a:buChar char="›"/>
              <a:defRPr sz="2000">
                <a:solidFill>
                  <a:srgbClr val="141414"/>
                </a:solidFill>
              </a:defRPr>
            </a:lvl1pPr>
            <a:lvl2pPr marL="913809" indent="0">
              <a:buNone/>
              <a:defRPr sz="2400"/>
            </a:lvl2pPr>
            <a:lvl3pPr marL="1827617" indent="0">
              <a:buNone/>
              <a:defRPr sz="2000"/>
            </a:lvl3pPr>
            <a:lvl4pPr marL="2741427" indent="0">
              <a:buNone/>
              <a:defRPr sz="1800"/>
            </a:lvl4pPr>
            <a:lvl5pPr marL="3655236" indent="0">
              <a:buNone/>
              <a:defRPr sz="1800"/>
            </a:lvl5pPr>
            <a:lvl6pPr marL="4569044" indent="0">
              <a:buNone/>
              <a:defRPr sz="1800"/>
            </a:lvl6pPr>
            <a:lvl7pPr marL="5482852" indent="0">
              <a:buNone/>
              <a:defRPr sz="1800"/>
            </a:lvl7pPr>
            <a:lvl8pPr marL="6396661" indent="0">
              <a:buNone/>
              <a:defRPr sz="1800"/>
            </a:lvl8pPr>
            <a:lvl9pPr marL="7310471" indent="0">
              <a:buNone/>
              <a:defRPr sz="1800"/>
            </a:lvl9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8" name="Titolo 2"/>
          <p:cNvSpPr>
            <a:spLocks noGrp="1"/>
          </p:cNvSpPr>
          <p:nvPr>
            <p:ph type="title"/>
          </p:nvPr>
        </p:nvSpPr>
        <p:spPr>
          <a:xfrm>
            <a:off x="1224001" y="1440007"/>
            <a:ext cx="6696000" cy="1764664"/>
          </a:xfrm>
        </p:spPr>
        <p:txBody>
          <a:bodyPr/>
          <a:lstStyle>
            <a:lvl1pPr>
              <a:lnSpc>
                <a:spcPct val="100000"/>
              </a:lnSpc>
              <a:defRPr>
                <a:solidFill>
                  <a:srgbClr val="141414"/>
                </a:solidFill>
              </a:defRPr>
            </a:lvl1pPr>
          </a:lstStyle>
          <a:p>
            <a:r>
              <a:rPr lang="en-GB" noProof="0"/>
              <a:t>Click to edit Master title style</a:t>
            </a:r>
            <a:endParaRPr lang="it" noProof="0"/>
          </a:p>
        </p:txBody>
      </p:sp>
      <p:sp>
        <p:nvSpPr>
          <p:cNvPr id="10" name="Segnaposto numero diapositiva 1">
            <a:extLst>
              <a:ext uri="{FF2B5EF4-FFF2-40B4-BE49-F238E27FC236}">
                <a16:creationId xmlns:a16="http://schemas.microsoft.com/office/drawing/2014/main" id="{DAB99F56-8513-EB44-9C8E-6362E8425B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7197916" y="9534525"/>
            <a:ext cx="879067" cy="547688"/>
          </a:xfrm>
        </p:spPr>
        <p:txBody>
          <a:bodyPr/>
          <a:lstStyle>
            <a:lvl1pPr>
              <a:defRPr>
                <a:solidFill>
                  <a:srgbClr val="141414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9" name="Picture 4" descr="A picture containing television, screen, monitor, dark&#10;&#10;Description automatically generated">
            <a:extLst>
              <a:ext uri="{FF2B5EF4-FFF2-40B4-BE49-F238E27FC236}">
                <a16:creationId xmlns:a16="http://schemas.microsoft.com/office/drawing/2014/main" id="{03AB250C-7302-C544-BB38-AE503EF315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8635" y="187203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5502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o con screensh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egnaposto immagine 3"/>
          <p:cNvSpPr>
            <a:spLocks noGrp="1"/>
          </p:cNvSpPr>
          <p:nvPr>
            <p:ph type="pic" sz="quarter" idx="14"/>
          </p:nvPr>
        </p:nvSpPr>
        <p:spPr>
          <a:xfrm>
            <a:off x="10364825" y="1439075"/>
            <a:ext cx="6696000" cy="7416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149225" sx="102000" sy="102000" algn="tl" rotWithShape="0">
              <a:schemeClr val="tx1">
                <a:alpha val="9000"/>
              </a:schemeClr>
            </a:outerShdw>
          </a:effectLst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4007" y="3390900"/>
            <a:ext cx="6695999" cy="5486400"/>
          </a:xfrm>
          <a:prstGeom prst="rect">
            <a:avLst/>
          </a:prstGeom>
        </p:spPr>
        <p:txBody>
          <a:bodyPr/>
          <a:lstStyle>
            <a:lvl1pPr marL="287813" indent="-287813">
              <a:lnSpc>
                <a:spcPct val="120000"/>
              </a:lnSpc>
              <a:buFont typeface="Lucida Grande"/>
              <a:buChar char="›"/>
              <a:defRPr sz="2000">
                <a:solidFill>
                  <a:srgbClr val="141414"/>
                </a:solidFill>
              </a:defRPr>
            </a:lvl1pPr>
            <a:lvl2pPr marL="913809" indent="0">
              <a:buNone/>
              <a:defRPr sz="2400"/>
            </a:lvl2pPr>
            <a:lvl3pPr marL="1827617" indent="0">
              <a:buNone/>
              <a:defRPr sz="2000"/>
            </a:lvl3pPr>
            <a:lvl4pPr marL="2741427" indent="0">
              <a:buNone/>
              <a:defRPr sz="1800"/>
            </a:lvl4pPr>
            <a:lvl5pPr marL="3655236" indent="0">
              <a:buNone/>
              <a:defRPr sz="1800"/>
            </a:lvl5pPr>
            <a:lvl6pPr marL="4569044" indent="0">
              <a:buNone/>
              <a:defRPr sz="1800"/>
            </a:lvl6pPr>
            <a:lvl7pPr marL="5482852" indent="0">
              <a:buNone/>
              <a:defRPr sz="1800"/>
            </a:lvl7pPr>
            <a:lvl8pPr marL="6396661" indent="0">
              <a:buNone/>
              <a:defRPr sz="1800"/>
            </a:lvl8pPr>
            <a:lvl9pPr marL="7310471" indent="0">
              <a:buNone/>
              <a:defRPr sz="1800"/>
            </a:lvl9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8" name="Titolo 2"/>
          <p:cNvSpPr>
            <a:spLocks noGrp="1"/>
          </p:cNvSpPr>
          <p:nvPr>
            <p:ph type="title"/>
          </p:nvPr>
        </p:nvSpPr>
        <p:spPr>
          <a:xfrm>
            <a:off x="1224001" y="1440007"/>
            <a:ext cx="6696000" cy="1764664"/>
          </a:xfrm>
        </p:spPr>
        <p:txBody>
          <a:bodyPr/>
          <a:lstStyle>
            <a:lvl1pPr>
              <a:lnSpc>
                <a:spcPct val="100000"/>
              </a:lnSpc>
              <a:defRPr>
                <a:solidFill>
                  <a:srgbClr val="141414"/>
                </a:solidFill>
              </a:defRPr>
            </a:lvl1pPr>
          </a:lstStyle>
          <a:p>
            <a:r>
              <a:rPr lang="en-GB" noProof="0"/>
              <a:t>Click to edit Master title style</a:t>
            </a:r>
            <a:endParaRPr lang="it" noProof="0"/>
          </a:p>
        </p:txBody>
      </p:sp>
      <p:sp>
        <p:nvSpPr>
          <p:cNvPr id="10" name="Segnaposto numero diapositiva 1">
            <a:extLst>
              <a:ext uri="{FF2B5EF4-FFF2-40B4-BE49-F238E27FC236}">
                <a16:creationId xmlns:a16="http://schemas.microsoft.com/office/drawing/2014/main" id="{B88950DB-2891-0B45-B367-9885C7D81F4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7197916" y="9534525"/>
            <a:ext cx="879067" cy="547688"/>
          </a:xfrm>
        </p:spPr>
        <p:txBody>
          <a:bodyPr/>
          <a:lstStyle>
            <a:lvl1pPr>
              <a:defRPr>
                <a:solidFill>
                  <a:srgbClr val="141414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11" name="Picture 10" descr="A picture containing television, screen, monitor, dark&#10;&#10;Description automatically generated">
            <a:extLst>
              <a:ext uri="{FF2B5EF4-FFF2-40B4-BE49-F238E27FC236}">
                <a16:creationId xmlns:a16="http://schemas.microsoft.com/office/drawing/2014/main" id="{5872CA11-E16F-084A-A4E3-8D5F1AAF90E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8635" y="187203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72199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g con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immagine 3"/>
          <p:cNvSpPr>
            <a:spLocks noGrp="1"/>
          </p:cNvSpPr>
          <p:nvPr>
            <p:ph type="pic" sz="quarter" idx="14"/>
          </p:nvPr>
        </p:nvSpPr>
        <p:spPr>
          <a:xfrm>
            <a:off x="8" y="0"/>
            <a:ext cx="9147886" cy="10287000"/>
          </a:xfrm>
          <a:prstGeom prst="rect">
            <a:avLst/>
          </a:prstGeom>
          <a:ln>
            <a:noFill/>
          </a:ln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/>
          </p:nvPr>
        </p:nvSpPr>
        <p:spPr>
          <a:xfrm>
            <a:off x="10368008" y="3471334"/>
            <a:ext cx="6695999" cy="5383742"/>
          </a:xfrm>
          <a:prstGeom prst="rect">
            <a:avLst/>
          </a:prstGeom>
        </p:spPr>
        <p:txBody>
          <a:bodyPr/>
          <a:lstStyle>
            <a:lvl1pPr marL="287813" indent="-287813">
              <a:lnSpc>
                <a:spcPct val="120000"/>
              </a:lnSpc>
              <a:buFont typeface="Lucida Grande"/>
              <a:buChar char="›"/>
              <a:defRPr sz="2000">
                <a:solidFill>
                  <a:srgbClr val="141414"/>
                </a:solidFill>
              </a:defRPr>
            </a:lvl1pPr>
            <a:lvl2pPr marL="913809" indent="0">
              <a:buNone/>
              <a:defRPr sz="2400"/>
            </a:lvl2pPr>
            <a:lvl3pPr marL="1827617" indent="0">
              <a:buNone/>
              <a:defRPr sz="2000"/>
            </a:lvl3pPr>
            <a:lvl4pPr marL="2741427" indent="0">
              <a:buNone/>
              <a:defRPr sz="1800"/>
            </a:lvl4pPr>
            <a:lvl5pPr marL="3655236" indent="0">
              <a:buNone/>
              <a:defRPr sz="1800"/>
            </a:lvl5pPr>
            <a:lvl6pPr marL="4569044" indent="0">
              <a:buNone/>
              <a:defRPr sz="1800"/>
            </a:lvl6pPr>
            <a:lvl7pPr marL="5482852" indent="0">
              <a:buNone/>
              <a:defRPr sz="1800"/>
            </a:lvl7pPr>
            <a:lvl8pPr marL="6396661" indent="0">
              <a:buNone/>
              <a:defRPr sz="1800"/>
            </a:lvl8pPr>
            <a:lvl9pPr marL="7310471" indent="0">
              <a:buNone/>
              <a:defRPr sz="1800"/>
            </a:lvl9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0368008" y="1440000"/>
            <a:ext cx="6695999" cy="2033700"/>
          </a:xfrm>
        </p:spPr>
        <p:txBody>
          <a:bodyPr anchor="t"/>
          <a:lstStyle>
            <a:lvl1pPr algn="l">
              <a:lnSpc>
                <a:spcPct val="100000"/>
              </a:lnSpc>
              <a:defRPr>
                <a:solidFill>
                  <a:srgbClr val="141414"/>
                </a:solidFill>
              </a:defRPr>
            </a:lvl1pPr>
          </a:lstStyle>
          <a:p>
            <a:r>
              <a:rPr lang="en-GB" noProof="0"/>
              <a:t>Click to edit Master title style</a:t>
            </a:r>
            <a:endParaRPr lang="it" noProof="0"/>
          </a:p>
        </p:txBody>
      </p:sp>
      <p:sp>
        <p:nvSpPr>
          <p:cNvPr id="10" name="Segnaposto numero diapositiva 1">
            <a:extLst>
              <a:ext uri="{FF2B5EF4-FFF2-40B4-BE49-F238E27FC236}">
                <a16:creationId xmlns:a16="http://schemas.microsoft.com/office/drawing/2014/main" id="{9F1F6401-571D-7B43-9DB8-ADD2FA0AC93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7197916" y="9534525"/>
            <a:ext cx="879067" cy="547688"/>
          </a:xfrm>
        </p:spPr>
        <p:txBody>
          <a:bodyPr/>
          <a:lstStyle>
            <a:lvl1pPr>
              <a:defRPr>
                <a:solidFill>
                  <a:srgbClr val="141414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9" name="Picture 4" descr="A picture containing television, screen, monitor, dark&#10;&#10;Description automatically generated">
            <a:extLst>
              <a:ext uri="{FF2B5EF4-FFF2-40B4-BE49-F238E27FC236}">
                <a16:creationId xmlns:a16="http://schemas.microsoft.com/office/drawing/2014/main" id="{03AB250C-7302-C544-BB38-AE503EF315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8635" y="187203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21248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lemento su nero con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9"/>
          <p:cNvSpPr/>
          <p:nvPr userDrawn="1"/>
        </p:nvSpPr>
        <p:spPr>
          <a:xfrm>
            <a:off x="0" y="8"/>
            <a:ext cx="9147885" cy="10303933"/>
          </a:xfrm>
          <a:prstGeom prst="rect">
            <a:avLst/>
          </a:prstGeom>
          <a:solidFill>
            <a:srgbClr val="141414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81" tIns="45692" rIns="91381" bIns="45692" rtlCol="0" anchor="ctr"/>
          <a:lstStyle/>
          <a:p>
            <a:pPr algn="ctr"/>
            <a:endParaRPr lang="en-US"/>
          </a:p>
        </p:txBody>
      </p:sp>
      <p:sp>
        <p:nvSpPr>
          <p:cNvPr id="12" name="Segnaposto grafico 4"/>
          <p:cNvSpPr>
            <a:spLocks noGrp="1"/>
          </p:cNvSpPr>
          <p:nvPr>
            <p:ph type="chart" sz="quarter" idx="11"/>
          </p:nvPr>
        </p:nvSpPr>
        <p:spPr>
          <a:xfrm>
            <a:off x="1224001" y="1440000"/>
            <a:ext cx="6696000" cy="7416000"/>
          </a:xfrm>
          <a:prstGeom prst="rect">
            <a:avLst/>
          </a:prstGeom>
          <a:ln>
            <a:noFill/>
          </a:ln>
        </p:spPr>
        <p:txBody>
          <a:bodyPr/>
          <a:lstStyle/>
          <a:p>
            <a:r>
              <a:rPr lang="en-GB"/>
              <a:t>Click icon to add chart</a:t>
            </a:r>
            <a:endParaRPr lang="en-US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0368008" y="3471334"/>
            <a:ext cx="6695999" cy="5383742"/>
          </a:xfrm>
          <a:prstGeom prst="rect">
            <a:avLst/>
          </a:prstGeom>
        </p:spPr>
        <p:txBody>
          <a:bodyPr/>
          <a:lstStyle>
            <a:lvl1pPr marL="287813" indent="-287813">
              <a:lnSpc>
                <a:spcPct val="120000"/>
              </a:lnSpc>
              <a:buFont typeface="Lucida Grande"/>
              <a:buChar char="›"/>
              <a:defRPr sz="2000">
                <a:solidFill>
                  <a:srgbClr val="141414"/>
                </a:solidFill>
              </a:defRPr>
            </a:lvl1pPr>
            <a:lvl2pPr marL="913809" indent="0">
              <a:buNone/>
              <a:defRPr sz="2400"/>
            </a:lvl2pPr>
            <a:lvl3pPr marL="1827617" indent="0">
              <a:buNone/>
              <a:defRPr sz="2000"/>
            </a:lvl3pPr>
            <a:lvl4pPr marL="2741427" indent="0">
              <a:buNone/>
              <a:defRPr sz="1800"/>
            </a:lvl4pPr>
            <a:lvl5pPr marL="3655236" indent="0">
              <a:buNone/>
              <a:defRPr sz="1800"/>
            </a:lvl5pPr>
            <a:lvl6pPr marL="4569044" indent="0">
              <a:buNone/>
              <a:defRPr sz="1800"/>
            </a:lvl6pPr>
            <a:lvl7pPr marL="5482852" indent="0">
              <a:buNone/>
              <a:defRPr sz="1800"/>
            </a:lvl7pPr>
            <a:lvl8pPr marL="6396661" indent="0">
              <a:buNone/>
              <a:defRPr sz="1800"/>
            </a:lvl8pPr>
            <a:lvl9pPr marL="7310471" indent="0">
              <a:buNone/>
              <a:defRPr sz="1800"/>
            </a:lvl9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0368008" y="1440000"/>
            <a:ext cx="6695999" cy="2033700"/>
          </a:xfrm>
        </p:spPr>
        <p:txBody>
          <a:bodyPr anchor="t"/>
          <a:lstStyle>
            <a:lvl1pPr algn="l">
              <a:lnSpc>
                <a:spcPct val="100000"/>
              </a:lnSpc>
              <a:defRPr>
                <a:solidFill>
                  <a:srgbClr val="141414"/>
                </a:solidFill>
              </a:defRPr>
            </a:lvl1pPr>
          </a:lstStyle>
          <a:p>
            <a:r>
              <a:rPr lang="en-GB" noProof="0"/>
              <a:t>Click to edit Master title style</a:t>
            </a:r>
            <a:endParaRPr lang="it" noProof="0"/>
          </a:p>
        </p:txBody>
      </p:sp>
      <p:sp>
        <p:nvSpPr>
          <p:cNvPr id="11" name="Segnaposto numero diapositiva 1">
            <a:extLst>
              <a:ext uri="{FF2B5EF4-FFF2-40B4-BE49-F238E27FC236}">
                <a16:creationId xmlns:a16="http://schemas.microsoft.com/office/drawing/2014/main" id="{B7F9F54D-32DE-1649-9DBB-303346D14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7197916" y="9534525"/>
            <a:ext cx="879067" cy="547688"/>
          </a:xfrm>
        </p:spPr>
        <p:txBody>
          <a:bodyPr/>
          <a:lstStyle>
            <a:lvl1pPr>
              <a:defRPr>
                <a:solidFill>
                  <a:srgbClr val="141414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15" name="Picture 14" descr="A picture containing television, screen, monitor, dark&#10;&#10;Description automatically generated">
            <a:extLst>
              <a:ext uri="{FF2B5EF4-FFF2-40B4-BE49-F238E27FC236}">
                <a16:creationId xmlns:a16="http://schemas.microsoft.com/office/drawing/2014/main" id="{EFEA8BE7-CFA3-8645-BE43-6EA0DA41FB9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8635" y="187203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8903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o con elem su ne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9"/>
          <p:cNvSpPr/>
          <p:nvPr userDrawn="1"/>
        </p:nvSpPr>
        <p:spPr>
          <a:xfrm>
            <a:off x="9144007" y="0"/>
            <a:ext cx="9144000" cy="10287000"/>
          </a:xfrm>
          <a:prstGeom prst="rect">
            <a:avLst/>
          </a:prstGeom>
          <a:solidFill>
            <a:srgbClr val="141414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81" tIns="45692" rIns="91381" bIns="45692" rtlCol="0" anchor="ctr"/>
          <a:lstStyle/>
          <a:p>
            <a:pPr algn="ctr"/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sp>
        <p:nvSpPr>
          <p:cNvPr id="5" name="Segnaposto grafico 4"/>
          <p:cNvSpPr>
            <a:spLocks noGrp="1"/>
          </p:cNvSpPr>
          <p:nvPr>
            <p:ph type="chart" sz="quarter" idx="11"/>
          </p:nvPr>
        </p:nvSpPr>
        <p:spPr>
          <a:xfrm>
            <a:off x="10368001" y="1440000"/>
            <a:ext cx="6696000" cy="7416000"/>
          </a:xfrm>
          <a:prstGeom prst="rect">
            <a:avLst/>
          </a:prstGeom>
          <a:ln>
            <a:noFill/>
          </a:ln>
        </p:spPr>
        <p:txBody>
          <a:bodyPr/>
          <a:lstStyle/>
          <a:p>
            <a:r>
              <a:rPr lang="en-GB"/>
              <a:t>Click icon to add chart</a:t>
            </a:r>
            <a:endParaRPr lang="en-US"/>
          </a:p>
        </p:txBody>
      </p:sp>
      <p:pic>
        <p:nvPicPr>
          <p:cNvPr id="12" name="Immagin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7533954" y="184265"/>
            <a:ext cx="571500" cy="571500"/>
          </a:xfrm>
          <a:prstGeom prst="rect">
            <a:avLst/>
          </a:prstGeom>
        </p:spPr>
      </p:pic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4007" y="3221159"/>
            <a:ext cx="6695999" cy="5656142"/>
          </a:xfrm>
          <a:prstGeom prst="rect">
            <a:avLst/>
          </a:prstGeom>
        </p:spPr>
        <p:txBody>
          <a:bodyPr/>
          <a:lstStyle>
            <a:lvl1pPr marL="287813" indent="-287813">
              <a:lnSpc>
                <a:spcPct val="120000"/>
              </a:lnSpc>
              <a:buFont typeface="Lucida Grande"/>
              <a:buChar char="›"/>
              <a:defRPr sz="2000">
                <a:solidFill>
                  <a:srgbClr val="141414"/>
                </a:solidFill>
              </a:defRPr>
            </a:lvl1pPr>
            <a:lvl2pPr marL="913809" indent="0">
              <a:buNone/>
              <a:defRPr sz="2400"/>
            </a:lvl2pPr>
            <a:lvl3pPr marL="1827617" indent="0">
              <a:buNone/>
              <a:defRPr sz="2000"/>
            </a:lvl3pPr>
            <a:lvl4pPr marL="2741427" indent="0">
              <a:buNone/>
              <a:defRPr sz="1800"/>
            </a:lvl4pPr>
            <a:lvl5pPr marL="3655236" indent="0">
              <a:buNone/>
              <a:defRPr sz="1800"/>
            </a:lvl5pPr>
            <a:lvl6pPr marL="4569044" indent="0">
              <a:buNone/>
              <a:defRPr sz="1800"/>
            </a:lvl6pPr>
            <a:lvl7pPr marL="5482852" indent="0">
              <a:buNone/>
              <a:defRPr sz="1800"/>
            </a:lvl7pPr>
            <a:lvl8pPr marL="6396661" indent="0">
              <a:buNone/>
              <a:defRPr sz="1800"/>
            </a:lvl8pPr>
            <a:lvl9pPr marL="7310471" indent="0">
              <a:buNone/>
              <a:defRPr sz="1800"/>
            </a:lvl9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13" name="Titolo 2"/>
          <p:cNvSpPr>
            <a:spLocks noGrp="1"/>
          </p:cNvSpPr>
          <p:nvPr>
            <p:ph type="title"/>
          </p:nvPr>
        </p:nvSpPr>
        <p:spPr>
          <a:xfrm>
            <a:off x="1224001" y="1440007"/>
            <a:ext cx="6696000" cy="1764664"/>
          </a:xfrm>
        </p:spPr>
        <p:txBody>
          <a:bodyPr/>
          <a:lstStyle>
            <a:lvl1pPr>
              <a:lnSpc>
                <a:spcPct val="100000"/>
              </a:lnSpc>
              <a:defRPr>
                <a:solidFill>
                  <a:srgbClr val="141414"/>
                </a:solidFill>
              </a:defRPr>
            </a:lvl1pPr>
          </a:lstStyle>
          <a:p>
            <a:r>
              <a:rPr lang="en-GB" noProof="0"/>
              <a:t>Click to edit Master title style</a:t>
            </a:r>
            <a:endParaRPr lang="it" noProof="0"/>
          </a:p>
        </p:txBody>
      </p:sp>
    </p:spTree>
    <p:extLst>
      <p:ext uri="{BB962C8B-B14F-4D97-AF65-F5344CB8AC3E}">
        <p14:creationId xmlns:p14="http://schemas.microsoft.com/office/powerpoint/2010/main" val="252393663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ckup con d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immagine 6"/>
          <p:cNvSpPr>
            <a:spLocks noGrp="1"/>
          </p:cNvSpPr>
          <p:nvPr>
            <p:ph type="pic" sz="quarter" idx="17" hasCustomPrompt="1"/>
          </p:nvPr>
        </p:nvSpPr>
        <p:spPr>
          <a:xfrm>
            <a:off x="1224001" y="1440000"/>
            <a:ext cx="6696000" cy="7416000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 sz="1800"/>
            </a:lvl1pPr>
          </a:lstStyle>
          <a:p>
            <a:r>
              <a:rPr lang="en-US"/>
              <a:t>Mockup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0374313" y="1972972"/>
            <a:ext cx="4459286" cy="1142999"/>
          </a:xfrm>
          <a:prstGeom prst="rect">
            <a:avLst/>
          </a:prstGeom>
        </p:spPr>
        <p:txBody>
          <a:bodyPr/>
          <a:lstStyle>
            <a:lvl1pPr marL="0" indent="0" algn="r">
              <a:lnSpc>
                <a:spcPct val="120000"/>
              </a:lnSpc>
              <a:buFont typeface="Lucida Grande"/>
              <a:buNone/>
              <a:defRPr sz="2000" baseline="0">
                <a:solidFill>
                  <a:srgbClr val="141414"/>
                </a:solidFill>
              </a:defRPr>
            </a:lvl1pPr>
            <a:lvl2pPr marL="913809" indent="0">
              <a:buNone/>
              <a:defRPr sz="2400"/>
            </a:lvl2pPr>
            <a:lvl3pPr marL="1827617" indent="0">
              <a:buNone/>
              <a:defRPr sz="2000"/>
            </a:lvl3pPr>
            <a:lvl4pPr marL="2741427" indent="0">
              <a:buNone/>
              <a:defRPr sz="1800"/>
            </a:lvl4pPr>
            <a:lvl5pPr marL="3655236" indent="0">
              <a:buNone/>
              <a:defRPr sz="1800"/>
            </a:lvl5pPr>
            <a:lvl6pPr marL="4569044" indent="0">
              <a:buNone/>
              <a:defRPr sz="1800"/>
            </a:lvl6pPr>
            <a:lvl7pPr marL="5482852" indent="0">
              <a:buNone/>
              <a:defRPr sz="1800"/>
            </a:lvl7pPr>
            <a:lvl8pPr marL="6396661" indent="0">
              <a:buNone/>
              <a:defRPr sz="1800"/>
            </a:lvl8pPr>
            <a:lvl9pPr marL="7310471" indent="0">
              <a:buNone/>
              <a:defRPr sz="1800"/>
            </a:lvl9pPr>
          </a:lstStyle>
          <a:p>
            <a:pPr lvl="0"/>
            <a:r>
              <a:rPr lang="it" noProof="0"/>
              <a:t>Didascalia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2" hasCustomPrompt="1"/>
          </p:nvPr>
        </p:nvSpPr>
        <p:spPr>
          <a:xfrm>
            <a:off x="11328399" y="1422400"/>
            <a:ext cx="3505200" cy="381001"/>
          </a:xfrm>
          <a:prstGeom prst="rect">
            <a:avLst/>
          </a:prstGeom>
        </p:spPr>
        <p:txBody>
          <a:bodyPr anchor="b"/>
          <a:lstStyle>
            <a:lvl1pPr marL="0" indent="0" algn="r">
              <a:lnSpc>
                <a:spcPct val="100000"/>
              </a:lnSpc>
              <a:buFont typeface="Lucida Grande"/>
              <a:buNone/>
              <a:defRPr sz="2000" baseline="0">
                <a:solidFill>
                  <a:srgbClr val="141414"/>
                </a:solidFill>
                <a:latin typeface="Century Gothic"/>
                <a:cs typeface="Century Gothic"/>
              </a:defRPr>
            </a:lvl1pPr>
            <a:lvl2pPr marL="913809" indent="0">
              <a:buNone/>
              <a:defRPr sz="2400"/>
            </a:lvl2pPr>
            <a:lvl3pPr marL="1827617" indent="0">
              <a:buNone/>
              <a:defRPr sz="2000"/>
            </a:lvl3pPr>
            <a:lvl4pPr marL="2741427" indent="0">
              <a:buNone/>
              <a:defRPr sz="1800"/>
            </a:lvl4pPr>
            <a:lvl5pPr marL="3655236" indent="0">
              <a:buNone/>
              <a:defRPr sz="1800"/>
            </a:lvl5pPr>
            <a:lvl6pPr marL="4569044" indent="0">
              <a:buNone/>
              <a:defRPr sz="1800"/>
            </a:lvl6pPr>
            <a:lvl7pPr marL="5482852" indent="0">
              <a:buNone/>
              <a:defRPr sz="1800"/>
            </a:lvl7pPr>
            <a:lvl8pPr marL="6396661" indent="0">
              <a:buNone/>
              <a:defRPr sz="1800"/>
            </a:lvl8pPr>
            <a:lvl9pPr marL="7310471" indent="0">
              <a:buNone/>
              <a:defRPr sz="1800"/>
            </a:lvl9pPr>
          </a:lstStyle>
          <a:p>
            <a:pPr lvl="0"/>
            <a:r>
              <a:rPr lang="it" noProof="0"/>
              <a:t>FOCUS ELEMENTO 1</a:t>
            </a:r>
          </a:p>
        </p:txBody>
      </p:sp>
      <p:sp>
        <p:nvSpPr>
          <p:cNvPr id="15" name="Text Placeholder 3"/>
          <p:cNvSpPr>
            <a:spLocks noGrp="1"/>
          </p:cNvSpPr>
          <p:nvPr>
            <p:ph type="body" sz="half" idx="13" hasCustomPrompt="1"/>
          </p:nvPr>
        </p:nvSpPr>
        <p:spPr>
          <a:xfrm>
            <a:off x="10374313" y="4074307"/>
            <a:ext cx="4459286" cy="1142999"/>
          </a:xfrm>
          <a:prstGeom prst="rect">
            <a:avLst/>
          </a:prstGeom>
        </p:spPr>
        <p:txBody>
          <a:bodyPr/>
          <a:lstStyle>
            <a:lvl1pPr marL="0" indent="0" algn="r">
              <a:lnSpc>
                <a:spcPct val="120000"/>
              </a:lnSpc>
              <a:buFont typeface="Lucida Grande"/>
              <a:buNone/>
              <a:defRPr sz="2000" baseline="0">
                <a:solidFill>
                  <a:srgbClr val="141414"/>
                </a:solidFill>
              </a:defRPr>
            </a:lvl1pPr>
            <a:lvl2pPr marL="913809" indent="0">
              <a:buNone/>
              <a:defRPr sz="2400"/>
            </a:lvl2pPr>
            <a:lvl3pPr marL="1827617" indent="0">
              <a:buNone/>
              <a:defRPr sz="2000"/>
            </a:lvl3pPr>
            <a:lvl4pPr marL="2741427" indent="0">
              <a:buNone/>
              <a:defRPr sz="1800"/>
            </a:lvl4pPr>
            <a:lvl5pPr marL="3655236" indent="0">
              <a:buNone/>
              <a:defRPr sz="1800"/>
            </a:lvl5pPr>
            <a:lvl6pPr marL="4569044" indent="0">
              <a:buNone/>
              <a:defRPr sz="1800"/>
            </a:lvl6pPr>
            <a:lvl7pPr marL="5482852" indent="0">
              <a:buNone/>
              <a:defRPr sz="1800"/>
            </a:lvl7pPr>
            <a:lvl8pPr marL="6396661" indent="0">
              <a:buNone/>
              <a:defRPr sz="1800"/>
            </a:lvl8pPr>
            <a:lvl9pPr marL="7310471" indent="0">
              <a:buNone/>
              <a:defRPr sz="1800"/>
            </a:lvl9pPr>
          </a:lstStyle>
          <a:p>
            <a:pPr lvl="0"/>
            <a:r>
              <a:rPr lang="it" noProof="0"/>
              <a:t>Didascalia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11328399" y="3523748"/>
            <a:ext cx="3505200" cy="381001"/>
          </a:xfrm>
          <a:prstGeom prst="rect">
            <a:avLst/>
          </a:prstGeom>
        </p:spPr>
        <p:txBody>
          <a:bodyPr anchor="b"/>
          <a:lstStyle>
            <a:lvl1pPr marL="0" indent="0" algn="r">
              <a:lnSpc>
                <a:spcPct val="100000"/>
              </a:lnSpc>
              <a:buFont typeface="Lucida Grande"/>
              <a:buNone/>
              <a:defRPr sz="2000" baseline="0">
                <a:solidFill>
                  <a:srgbClr val="141414"/>
                </a:solidFill>
                <a:latin typeface="Century Gothic"/>
                <a:cs typeface="Century Gothic"/>
              </a:defRPr>
            </a:lvl1pPr>
            <a:lvl2pPr marL="913809" indent="0">
              <a:buNone/>
              <a:defRPr sz="2400"/>
            </a:lvl2pPr>
            <a:lvl3pPr marL="1827617" indent="0">
              <a:buNone/>
              <a:defRPr sz="2000"/>
            </a:lvl3pPr>
            <a:lvl4pPr marL="2741427" indent="0">
              <a:buNone/>
              <a:defRPr sz="1800"/>
            </a:lvl4pPr>
            <a:lvl5pPr marL="3655236" indent="0">
              <a:buNone/>
              <a:defRPr sz="1800"/>
            </a:lvl5pPr>
            <a:lvl6pPr marL="4569044" indent="0">
              <a:buNone/>
              <a:defRPr sz="1800"/>
            </a:lvl6pPr>
            <a:lvl7pPr marL="5482852" indent="0">
              <a:buNone/>
              <a:defRPr sz="1800"/>
            </a:lvl7pPr>
            <a:lvl8pPr marL="6396661" indent="0">
              <a:buNone/>
              <a:defRPr sz="1800"/>
            </a:lvl8pPr>
            <a:lvl9pPr marL="7310471" indent="0">
              <a:buNone/>
              <a:defRPr sz="1800"/>
            </a:lvl9pPr>
          </a:lstStyle>
          <a:p>
            <a:pPr lvl="0"/>
            <a:r>
              <a:rPr lang="it" noProof="0"/>
              <a:t>FOCUS ELEMENTO 2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5" hasCustomPrompt="1"/>
          </p:nvPr>
        </p:nvSpPr>
        <p:spPr>
          <a:xfrm>
            <a:off x="10374313" y="6141321"/>
            <a:ext cx="4459286" cy="1142999"/>
          </a:xfrm>
          <a:prstGeom prst="rect">
            <a:avLst/>
          </a:prstGeom>
        </p:spPr>
        <p:txBody>
          <a:bodyPr/>
          <a:lstStyle>
            <a:lvl1pPr marL="0" indent="0" algn="r">
              <a:lnSpc>
                <a:spcPct val="120000"/>
              </a:lnSpc>
              <a:buFont typeface="Lucida Grande"/>
              <a:buNone/>
              <a:defRPr sz="2000" baseline="0">
                <a:solidFill>
                  <a:srgbClr val="141414"/>
                </a:solidFill>
              </a:defRPr>
            </a:lvl1pPr>
            <a:lvl2pPr marL="913809" indent="0">
              <a:buNone/>
              <a:defRPr sz="2400"/>
            </a:lvl2pPr>
            <a:lvl3pPr marL="1827617" indent="0">
              <a:buNone/>
              <a:defRPr sz="2000"/>
            </a:lvl3pPr>
            <a:lvl4pPr marL="2741427" indent="0">
              <a:buNone/>
              <a:defRPr sz="1800"/>
            </a:lvl4pPr>
            <a:lvl5pPr marL="3655236" indent="0">
              <a:buNone/>
              <a:defRPr sz="1800"/>
            </a:lvl5pPr>
            <a:lvl6pPr marL="4569044" indent="0">
              <a:buNone/>
              <a:defRPr sz="1800"/>
            </a:lvl6pPr>
            <a:lvl7pPr marL="5482852" indent="0">
              <a:buNone/>
              <a:defRPr sz="1800"/>
            </a:lvl7pPr>
            <a:lvl8pPr marL="6396661" indent="0">
              <a:buNone/>
              <a:defRPr sz="1800"/>
            </a:lvl8pPr>
            <a:lvl9pPr marL="7310471" indent="0">
              <a:buNone/>
              <a:defRPr sz="1800"/>
            </a:lvl9pPr>
          </a:lstStyle>
          <a:p>
            <a:pPr lvl="0"/>
            <a:r>
              <a:rPr lang="it" noProof="0"/>
              <a:t>Didascalia</a:t>
            </a:r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16" hasCustomPrompt="1"/>
          </p:nvPr>
        </p:nvSpPr>
        <p:spPr>
          <a:xfrm>
            <a:off x="11328399" y="5590763"/>
            <a:ext cx="3505200" cy="381001"/>
          </a:xfrm>
          <a:prstGeom prst="rect">
            <a:avLst/>
          </a:prstGeom>
        </p:spPr>
        <p:txBody>
          <a:bodyPr anchor="b"/>
          <a:lstStyle>
            <a:lvl1pPr marL="0" indent="0" algn="r">
              <a:lnSpc>
                <a:spcPct val="100000"/>
              </a:lnSpc>
              <a:buFont typeface="Lucida Grande"/>
              <a:buNone/>
              <a:defRPr sz="2000" baseline="0">
                <a:solidFill>
                  <a:srgbClr val="141414"/>
                </a:solidFill>
                <a:latin typeface="Century Gothic"/>
                <a:cs typeface="Century Gothic"/>
              </a:defRPr>
            </a:lvl1pPr>
            <a:lvl2pPr marL="913809" indent="0">
              <a:buNone/>
              <a:defRPr sz="2400"/>
            </a:lvl2pPr>
            <a:lvl3pPr marL="1827617" indent="0">
              <a:buNone/>
              <a:defRPr sz="2000"/>
            </a:lvl3pPr>
            <a:lvl4pPr marL="2741427" indent="0">
              <a:buNone/>
              <a:defRPr sz="1800"/>
            </a:lvl4pPr>
            <a:lvl5pPr marL="3655236" indent="0">
              <a:buNone/>
              <a:defRPr sz="1800"/>
            </a:lvl5pPr>
            <a:lvl6pPr marL="4569044" indent="0">
              <a:buNone/>
              <a:defRPr sz="1800"/>
            </a:lvl6pPr>
            <a:lvl7pPr marL="5482852" indent="0">
              <a:buNone/>
              <a:defRPr sz="1800"/>
            </a:lvl7pPr>
            <a:lvl8pPr marL="6396661" indent="0">
              <a:buNone/>
              <a:defRPr sz="1800"/>
            </a:lvl8pPr>
            <a:lvl9pPr marL="7310471" indent="0">
              <a:buNone/>
              <a:defRPr sz="1800"/>
            </a:lvl9pPr>
          </a:lstStyle>
          <a:p>
            <a:pPr lvl="0"/>
            <a:r>
              <a:rPr lang="it" noProof="0"/>
              <a:t>FOCUS ELEMENTO 3</a:t>
            </a:r>
          </a:p>
        </p:txBody>
      </p:sp>
      <p:sp>
        <p:nvSpPr>
          <p:cNvPr id="12" name="Segnaposto numero diapositiva 1">
            <a:extLst>
              <a:ext uri="{FF2B5EF4-FFF2-40B4-BE49-F238E27FC236}">
                <a16:creationId xmlns:a16="http://schemas.microsoft.com/office/drawing/2014/main" id="{13D7D312-CBBE-3A4E-830F-9724B90D7B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7197916" y="9534525"/>
            <a:ext cx="879067" cy="547688"/>
          </a:xfrm>
        </p:spPr>
        <p:txBody>
          <a:bodyPr/>
          <a:lstStyle>
            <a:lvl1pPr>
              <a:defRPr>
                <a:solidFill>
                  <a:srgbClr val="141414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19" name="Picture 18" descr="A picture containing television, screen, monitor, dark&#10;&#10;Description automatically generated">
            <a:extLst>
              <a:ext uri="{FF2B5EF4-FFF2-40B4-BE49-F238E27FC236}">
                <a16:creationId xmlns:a16="http://schemas.microsoft.com/office/drawing/2014/main" id="{11B8D3A8-8FC3-9E4D-95C9-F3D7960B8C8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8635" y="187203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47194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immagine 9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  <a:ln>
            <a:noFill/>
          </a:ln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6" name="Segnaposto testo 5"/>
          <p:cNvSpPr>
            <a:spLocks noGrp="1"/>
          </p:cNvSpPr>
          <p:nvPr>
            <p:ph type="body" sz="quarter" idx="11" hasCustomPrompt="1"/>
          </p:nvPr>
        </p:nvSpPr>
        <p:spPr>
          <a:xfrm>
            <a:off x="2238553" y="3515591"/>
            <a:ext cx="13810909" cy="325581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90000"/>
              </a:lnSpc>
              <a:buNone/>
              <a:defRPr sz="5500" b="0" i="0">
                <a:solidFill>
                  <a:srgbClr val="141414"/>
                </a:solidFill>
                <a:latin typeface="Century Gothic"/>
                <a:cs typeface="Century Gothic"/>
              </a:defRPr>
            </a:lvl1pPr>
          </a:lstStyle>
          <a:p>
            <a:pPr lvl="0"/>
            <a:r>
              <a:rPr lang="it-IT" noProof="0"/>
              <a:t>Testo citazione</a:t>
            </a:r>
          </a:p>
        </p:txBody>
      </p:sp>
      <p:pic>
        <p:nvPicPr>
          <p:cNvPr id="4" name="Immagin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7533954" y="184265"/>
            <a:ext cx="571500" cy="571500"/>
          </a:xfrm>
          <a:prstGeom prst="rect">
            <a:avLst/>
          </a:prstGeom>
        </p:spPr>
      </p:pic>
      <p:sp>
        <p:nvSpPr>
          <p:cNvPr id="7" name="Segnaposto numero diapositiva 1">
            <a:extLst>
              <a:ext uri="{FF2B5EF4-FFF2-40B4-BE49-F238E27FC236}">
                <a16:creationId xmlns:a16="http://schemas.microsoft.com/office/drawing/2014/main" id="{B66E31D7-C4C8-424D-B571-52115A9256A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7197916" y="9534525"/>
            <a:ext cx="879067" cy="547688"/>
          </a:xfrm>
        </p:spPr>
        <p:txBody>
          <a:bodyPr/>
          <a:lstStyle>
            <a:lvl1pPr>
              <a:defRPr>
                <a:solidFill>
                  <a:srgbClr val="141414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93422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 hasCustomPrompt="1"/>
          </p:nvPr>
        </p:nvSpPr>
        <p:spPr>
          <a:xfrm>
            <a:off x="1224000" y="862280"/>
            <a:ext cx="6671906" cy="576000"/>
          </a:xfrm>
        </p:spPr>
        <p:txBody>
          <a:bodyPr/>
          <a:lstStyle>
            <a:lvl1pPr>
              <a:lnSpc>
                <a:spcPct val="100000"/>
              </a:lnSpc>
              <a:defRPr sz="1800" baseline="0">
                <a:solidFill>
                  <a:srgbClr val="141414"/>
                </a:solidFill>
              </a:defRPr>
            </a:lvl1pPr>
          </a:lstStyle>
          <a:p>
            <a:r>
              <a:rPr lang="it" noProof="0"/>
              <a:t>TITOLO DEL GRAFICO O TABELLA</a:t>
            </a:r>
          </a:p>
        </p:txBody>
      </p:sp>
      <p:sp>
        <p:nvSpPr>
          <p:cNvPr id="5" name="Segnaposto numero diapositiva 1">
            <a:extLst>
              <a:ext uri="{FF2B5EF4-FFF2-40B4-BE49-F238E27FC236}">
                <a16:creationId xmlns:a16="http://schemas.microsoft.com/office/drawing/2014/main" id="{0428608E-9A31-E24A-A00D-0637D2A6411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7197916" y="9534525"/>
            <a:ext cx="879067" cy="547688"/>
          </a:xfrm>
        </p:spPr>
        <p:txBody>
          <a:bodyPr/>
          <a:lstStyle>
            <a:lvl1pPr>
              <a:defRPr>
                <a:solidFill>
                  <a:srgbClr val="141414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7" name="Picture 4" descr="A picture containing television, screen, monitor, dark&#10;&#10;Description automatically generated">
            <a:extLst>
              <a:ext uri="{FF2B5EF4-FFF2-40B4-BE49-F238E27FC236}">
                <a16:creationId xmlns:a16="http://schemas.microsoft.com/office/drawing/2014/main" id="{03AB250C-7302-C544-BB38-AE503EF315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8635" y="187203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11798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uota su nero">
    <p:bg>
      <p:bgPr>
        <a:solidFill>
          <a:srgbClr val="1414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3" name="Immagin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7533954" y="184265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56926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141414"/>
                </a:solidFill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4" name="Picture 3" descr="A picture containing television, screen, monitor, dark&#10;&#10;Description automatically generated">
            <a:extLst>
              <a:ext uri="{FF2B5EF4-FFF2-40B4-BE49-F238E27FC236}">
                <a16:creationId xmlns:a16="http://schemas.microsoft.com/office/drawing/2014/main" id="{BB9DDD9C-85A9-C748-9702-9829E29C1F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8635" y="187203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24889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iusura su nero">
    <p:bg>
      <p:bgPr>
        <a:solidFill>
          <a:srgbClr val="1414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 descr="A_logotipo_W.png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68484" y="3186546"/>
            <a:ext cx="2018697" cy="2038427"/>
          </a:xfrm>
          <a:prstGeom prst="rect">
            <a:avLst/>
          </a:prstGeom>
        </p:spPr>
      </p:pic>
      <p:sp>
        <p:nvSpPr>
          <p:cNvPr id="5" name="Rettangolo 4"/>
          <p:cNvSpPr/>
          <p:nvPr userDrawn="1"/>
        </p:nvSpPr>
        <p:spPr>
          <a:xfrm>
            <a:off x="5021967" y="5860177"/>
            <a:ext cx="8312727" cy="1100258"/>
          </a:xfrm>
          <a:prstGeom prst="rect">
            <a:avLst/>
          </a:prstGeom>
        </p:spPr>
        <p:txBody>
          <a:bodyPr lIns="91381" tIns="45692" rIns="91381" bIns="45692">
            <a:spAutoFit/>
          </a:bodyPr>
          <a:lstStyle/>
          <a:p>
            <a:pPr algn="ctr" defTabSz="79880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it" sz="1800" noProof="0">
                <a:solidFill>
                  <a:schemeClr val="bg1"/>
                </a:solidFill>
                <a:latin typeface="Century Gothic"/>
                <a:ea typeface="+mn-ea"/>
                <a:cs typeface="Century Gothic"/>
                <a:sym typeface="Century Gothic"/>
              </a:rPr>
              <a:t>Alkemy enabling evolution</a:t>
            </a:r>
          </a:p>
          <a:p>
            <a:pPr algn="ctr" defTabSz="79880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it" sz="1800" noProof="0">
                <a:solidFill>
                  <a:schemeClr val="bg1"/>
                </a:solidFill>
                <a:latin typeface="Century Gothic"/>
                <a:ea typeface="+mn-ea"/>
                <a:cs typeface="Century Gothic"/>
                <a:sym typeface="Century Gothic"/>
              </a:rPr>
              <a:t>Via San Gregorio 34 20124 Milan, Italy</a:t>
            </a:r>
          </a:p>
          <a:p>
            <a:pPr algn="ctr" defTabSz="79880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it" sz="1800" noProof="0">
                <a:solidFill>
                  <a:schemeClr val="bg1"/>
                </a:solidFill>
                <a:latin typeface="Century Gothic"/>
                <a:ea typeface="+mn-ea"/>
                <a:cs typeface="Century Gothic"/>
                <a:sym typeface="Century Gothic"/>
              </a:rPr>
              <a:t>Tel: +39 02 928941 ⏤ info@alkemy.com</a:t>
            </a:r>
          </a:p>
        </p:txBody>
      </p:sp>
    </p:spTree>
    <p:extLst>
      <p:ext uri="{BB962C8B-B14F-4D97-AF65-F5344CB8AC3E}">
        <p14:creationId xmlns:p14="http://schemas.microsoft.com/office/powerpoint/2010/main" val="261280823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ius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A_logotipo_K.png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70323" y="3186539"/>
            <a:ext cx="2016000" cy="2030976"/>
          </a:xfrm>
          <a:prstGeom prst="rect">
            <a:avLst/>
          </a:prstGeom>
        </p:spPr>
      </p:pic>
      <p:sp>
        <p:nvSpPr>
          <p:cNvPr id="4" name="Rettangolo 3"/>
          <p:cNvSpPr/>
          <p:nvPr userDrawn="1"/>
        </p:nvSpPr>
        <p:spPr>
          <a:xfrm>
            <a:off x="5021967" y="5860177"/>
            <a:ext cx="8312727" cy="1100258"/>
          </a:xfrm>
          <a:prstGeom prst="rect">
            <a:avLst/>
          </a:prstGeom>
        </p:spPr>
        <p:txBody>
          <a:bodyPr lIns="91381" tIns="45692" rIns="91381" bIns="45692">
            <a:spAutoFit/>
          </a:bodyPr>
          <a:lstStyle/>
          <a:p>
            <a:pPr marL="0" indent="0" algn="ctr" defTabSz="79880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None/>
              <a:defRPr/>
            </a:pPr>
            <a:r>
              <a:rPr lang="it" sz="1800" noProof="0">
                <a:latin typeface="Century Gothic"/>
                <a:ea typeface="+mn-ea"/>
                <a:cs typeface="Century Gothic"/>
                <a:sym typeface="Century Gothic"/>
              </a:rPr>
              <a:t>Alkemy enabling evolution</a:t>
            </a:r>
          </a:p>
          <a:p>
            <a:pPr marL="0" indent="0" algn="ctr" defTabSz="79880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None/>
              <a:defRPr/>
            </a:pPr>
            <a:r>
              <a:rPr lang="it" sz="1800" noProof="0">
                <a:latin typeface="Century Gothic"/>
                <a:ea typeface="+mn-ea"/>
                <a:cs typeface="Century Gothic"/>
                <a:sym typeface="Century Gothic"/>
              </a:rPr>
              <a:t>Via San Gregorio 34 20124 Milan, Italy</a:t>
            </a:r>
          </a:p>
          <a:p>
            <a:pPr marL="0" indent="0" algn="ctr" defTabSz="79880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None/>
              <a:defRPr/>
            </a:pPr>
            <a:r>
              <a:rPr lang="it" sz="1800" noProof="0">
                <a:latin typeface="Century Gothic"/>
                <a:ea typeface="+mn-ea"/>
                <a:cs typeface="Century Gothic"/>
                <a:sym typeface="Century Gothic"/>
              </a:rPr>
              <a:t>Tel: +39 02 928941 ⏤ info@alkemy.com</a:t>
            </a:r>
          </a:p>
        </p:txBody>
      </p:sp>
    </p:spTree>
    <p:extLst>
      <p:ext uri="{BB962C8B-B14F-4D97-AF65-F5344CB8AC3E}">
        <p14:creationId xmlns:p14="http://schemas.microsoft.com/office/powerpoint/2010/main" val="416614591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1040499" y="9701655"/>
            <a:ext cx="1986566" cy="259846"/>
          </a:xfrm>
          <a:prstGeom prst="rect">
            <a:avLst/>
          </a:prstGeom>
        </p:spPr>
        <p:txBody>
          <a:bodyPr lIns="0" tIns="0" rIns="0" bIns="0"/>
          <a:lstStyle>
            <a:lvl1pPr>
              <a:defRPr sz="1500" b="0" i="0">
                <a:solidFill>
                  <a:srgbClr val="4B4B4E"/>
                </a:solidFill>
                <a:latin typeface="HedleyNew-Light"/>
                <a:cs typeface="HedleyNew-Light"/>
              </a:defRPr>
            </a:lvl1pPr>
          </a:lstStyle>
          <a:p>
            <a:pPr marL="21382">
              <a:spcBef>
                <a:spcPts val="34"/>
              </a:spcBef>
            </a:pPr>
            <a:endParaRPr lang="it-IT" spc="-26"/>
          </a:p>
        </p:txBody>
      </p:sp>
    </p:spTree>
    <p:extLst>
      <p:ext uri="{BB962C8B-B14F-4D97-AF65-F5344CB8AC3E}">
        <p14:creationId xmlns:p14="http://schemas.microsoft.com/office/powerpoint/2010/main" val="63421809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1436400" y="462062"/>
            <a:ext cx="15415200" cy="8208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3300">
                <a:latin typeface="+mj-lt"/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it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38151" y="187945"/>
            <a:ext cx="580520" cy="582924"/>
          </a:xfrm>
          <a:prstGeom prst="rect">
            <a:avLst/>
          </a:prstGeom>
        </p:spPr>
      </p:pic>
      <p:sp>
        <p:nvSpPr>
          <p:cNvPr id="6" name="Segnaposto numero diapositiva 8"/>
          <p:cNvSpPr>
            <a:spLocks noGrp="1"/>
          </p:cNvSpPr>
          <p:nvPr>
            <p:ph type="sldNum" sz="quarter" idx="10"/>
          </p:nvPr>
        </p:nvSpPr>
        <p:spPr>
          <a:xfrm>
            <a:off x="17197922" y="9534526"/>
            <a:ext cx="879068" cy="547688"/>
          </a:xfrm>
        </p:spPr>
        <p:txBody>
          <a:bodyPr/>
          <a:lstStyle/>
          <a:p>
            <a:fld id="{C21CA385-F54A-4FAC-A9BE-21A415F1BA7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56955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165848" y="450707"/>
            <a:ext cx="13956314" cy="820952"/>
          </a:xfrm>
          <a:prstGeom prst="rect">
            <a:avLst/>
          </a:prstGeom>
        </p:spPr>
        <p:txBody>
          <a:bodyPr vert="horz" lIns="92366" tIns="46193" rIns="92366" bIns="46193" anchor="ctr"/>
          <a:lstStyle>
            <a:lvl1pPr algn="ctr">
              <a:defRPr lang="it-IT" sz="3200" dirty="0">
                <a:solidFill>
                  <a:srgbClr val="000000"/>
                </a:solidFill>
                <a:latin typeface="Century Gothic"/>
                <a:cs typeface="Century Gothic"/>
              </a:defRPr>
            </a:lvl1pPr>
          </a:lstStyle>
          <a:p>
            <a:pPr lvl="0"/>
            <a:r>
              <a:rPr lang="it-IT"/>
              <a:t>Fare clic per modificare stile</a:t>
            </a:r>
          </a:p>
        </p:txBody>
      </p:sp>
      <p:sp>
        <p:nvSpPr>
          <p:cNvPr id="7" name="Segnaposto numero diapositiva 1"/>
          <p:cNvSpPr>
            <a:spLocks noGrp="1"/>
          </p:cNvSpPr>
          <p:nvPr>
            <p:ph type="sldNum" sz="quarter" idx="10"/>
          </p:nvPr>
        </p:nvSpPr>
        <p:spPr>
          <a:xfrm>
            <a:off x="17197918" y="9534526"/>
            <a:ext cx="879068" cy="547688"/>
          </a:xfrm>
        </p:spPr>
        <p:txBody>
          <a:bodyPr/>
          <a:lstStyle/>
          <a:p>
            <a:fld id="{AF0D0492-3358-8047-B546-75ADD53AFF47}" type="slidenum">
              <a:rPr lang="en-US" smtClean="0">
                <a:solidFill>
                  <a:srgbClr val="666666"/>
                </a:solidFill>
              </a:rPr>
              <a:pPr/>
              <a:t>‹N›</a:t>
            </a:fld>
            <a:endParaRPr lang="en-US">
              <a:solidFill>
                <a:srgbClr val="666666"/>
              </a:solidFill>
            </a:endParaRPr>
          </a:p>
        </p:txBody>
      </p:sp>
      <p:grpSp>
        <p:nvGrpSpPr>
          <p:cNvPr id="11" name="Gruppo 10"/>
          <p:cNvGrpSpPr/>
          <p:nvPr userDrawn="1"/>
        </p:nvGrpSpPr>
        <p:grpSpPr>
          <a:xfrm>
            <a:off x="16615830" y="218307"/>
            <a:ext cx="1473996" cy="486306"/>
            <a:chOff x="16697770" y="1979745"/>
            <a:chExt cx="1473996" cy="486306"/>
          </a:xfrm>
        </p:grpSpPr>
        <p:pic>
          <p:nvPicPr>
            <p:cNvPr id="12" name="Imagen 9">
              <a:extLst>
                <a:ext uri="{FF2B5EF4-FFF2-40B4-BE49-F238E27FC236}">
                  <a16:creationId xmlns:a16="http://schemas.microsoft.com/office/drawing/2014/main" id="{B41388B7-577D-48E7-A5BD-CDB6D8C724C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697770" y="1979745"/>
              <a:ext cx="486305" cy="486306"/>
            </a:xfrm>
            <a:prstGeom prst="rect">
              <a:avLst/>
            </a:prstGeom>
          </p:spPr>
        </p:pic>
        <p:pic>
          <p:nvPicPr>
            <p:cNvPr id="13" name="Imagen 10">
              <a:extLst>
                <a:ext uri="{FF2B5EF4-FFF2-40B4-BE49-F238E27FC236}">
                  <a16:creationId xmlns:a16="http://schemas.microsoft.com/office/drawing/2014/main" id="{2E7BC748-FFDF-498B-A870-AA527A9087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486818" y="2058829"/>
              <a:ext cx="684948" cy="328139"/>
            </a:xfrm>
            <a:prstGeom prst="rect">
              <a:avLst/>
            </a:prstGeom>
          </p:spPr>
        </p:pic>
        <p:cxnSp>
          <p:nvCxnSpPr>
            <p:cNvPr id="14" name="Conector recto 12">
              <a:extLst>
                <a:ext uri="{FF2B5EF4-FFF2-40B4-BE49-F238E27FC236}">
                  <a16:creationId xmlns:a16="http://schemas.microsoft.com/office/drawing/2014/main" id="{B10DB458-E5EA-4755-A5F7-8DA7C91D8CBD}"/>
                </a:ext>
              </a:extLst>
            </p:cNvPr>
            <p:cNvCxnSpPr/>
            <p:nvPr/>
          </p:nvCxnSpPr>
          <p:spPr>
            <a:xfrm>
              <a:off x="17342585" y="1979745"/>
              <a:ext cx="0" cy="4863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85394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oleObject" Target="../embeddings/oleObject3.bin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ags" Target="../tags/tag4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image" Target="../media/image4.e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8.xml"/><Relationship Id="rId26" Type="http://schemas.openxmlformats.org/officeDocument/2006/relationships/tags" Target="../tags/tag5.xml"/><Relationship Id="rId3" Type="http://schemas.openxmlformats.org/officeDocument/2006/relationships/slideLayout" Target="../slideLayouts/slideLayout23.xml"/><Relationship Id="rId21" Type="http://schemas.openxmlformats.org/officeDocument/2006/relationships/slideLayout" Target="../slideLayouts/slideLayout41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7.xml"/><Relationship Id="rId25" Type="http://schemas.openxmlformats.org/officeDocument/2006/relationships/theme" Target="../theme/theme3.xml"/><Relationship Id="rId2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36.xml"/><Relationship Id="rId20" Type="http://schemas.openxmlformats.org/officeDocument/2006/relationships/slideLayout" Target="../slideLayouts/slideLayout40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24" Type="http://schemas.openxmlformats.org/officeDocument/2006/relationships/slideLayout" Target="../slideLayouts/slideLayout44.xml"/><Relationship Id="rId5" Type="http://schemas.openxmlformats.org/officeDocument/2006/relationships/slideLayout" Target="../slideLayouts/slideLayout25.xml"/><Relationship Id="rId15" Type="http://schemas.openxmlformats.org/officeDocument/2006/relationships/slideLayout" Target="../slideLayouts/slideLayout35.xml"/><Relationship Id="rId23" Type="http://schemas.openxmlformats.org/officeDocument/2006/relationships/slideLayout" Target="../slideLayouts/slideLayout43.xml"/><Relationship Id="rId28" Type="http://schemas.openxmlformats.org/officeDocument/2006/relationships/image" Target="../media/image1.emf"/><Relationship Id="rId10" Type="http://schemas.openxmlformats.org/officeDocument/2006/relationships/slideLayout" Target="../slideLayouts/slideLayout30.xml"/><Relationship Id="rId19" Type="http://schemas.openxmlformats.org/officeDocument/2006/relationships/slideLayout" Target="../slideLayouts/slideLayout39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4.xml"/><Relationship Id="rId22" Type="http://schemas.openxmlformats.org/officeDocument/2006/relationships/slideLayout" Target="../slideLayouts/slideLayout42.xml"/><Relationship Id="rId27" Type="http://schemas.openxmlformats.org/officeDocument/2006/relationships/oleObject" Target="../embeddings/oleObject4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CF78D958-D09D-C47C-5B82-D2AF486F3CF9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2"/>
            </p:custDataLst>
            <p:extLst>
              <p:ext uri="{D42A27DB-BD31-4B8C-83A1-F6EECF244321}">
                <p14:modId xmlns:p14="http://schemas.microsoft.com/office/powerpoint/2010/main" val="281917422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13" imgW="395" imgH="396" progId="TCLayout.ActiveDocument.1">
                  <p:embed/>
                </p:oleObj>
              </mc:Choice>
              <mc:Fallback>
                <p:oleObj name="think-cell Slide" r:id="rId13" imgW="395" imgH="396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CF78D958-D09D-C47C-5B82-D2AF486F3CF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2" name="Rectangle">
            <a:extLst>
              <a:ext uri="{FF2B5EF4-FFF2-40B4-BE49-F238E27FC236}">
                <a16:creationId xmlns:a16="http://schemas.microsoft.com/office/drawing/2014/main" id="{0B018903-7745-E449-BA70-D07AC2542C5A}"/>
              </a:ext>
            </a:extLst>
          </p:cNvPr>
          <p:cNvSpPr/>
          <p:nvPr/>
        </p:nvSpPr>
        <p:spPr>
          <a:xfrm>
            <a:off x="1787" y="2"/>
            <a:ext cx="572073" cy="10287000"/>
          </a:xfrm>
          <a:prstGeom prst="rect">
            <a:avLst/>
          </a:prstGeom>
          <a:solidFill>
            <a:srgbClr val="000000"/>
          </a:solidFill>
          <a:ln w="3175">
            <a:miter lim="400000"/>
          </a:ln>
        </p:spPr>
        <p:txBody>
          <a:bodyPr lIns="34289" tIns="34289" rIns="34289" bIns="34289" anchor="ctr"/>
          <a:lstStyle/>
          <a:p>
            <a:pPr defTabSz="1028319">
              <a:defRPr sz="2600"/>
            </a:pPr>
            <a:endParaRPr sz="3900"/>
          </a:p>
        </p:txBody>
      </p:sp>
      <p:pic>
        <p:nvPicPr>
          <p:cNvPr id="43" name="Image" descr="Image">
            <a:extLst>
              <a:ext uri="{FF2B5EF4-FFF2-40B4-BE49-F238E27FC236}">
                <a16:creationId xmlns:a16="http://schemas.microsoft.com/office/drawing/2014/main" id="{81E9AECE-ED54-5741-A5D0-78946049784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3705" y="112795"/>
            <a:ext cx="348236" cy="348233"/>
          </a:xfrm>
          <a:prstGeom prst="rect">
            <a:avLst/>
          </a:prstGeom>
          <a:ln w="12700">
            <a:miter lim="400000"/>
          </a:ln>
        </p:spPr>
      </p:pic>
      <p:sp>
        <p:nvSpPr>
          <p:cNvPr id="44" name="Slide Number Placeholder 5">
            <a:extLst>
              <a:ext uri="{FF2B5EF4-FFF2-40B4-BE49-F238E27FC236}">
                <a16:creationId xmlns:a16="http://schemas.microsoft.com/office/drawing/2014/main" id="{96CDFE3A-4398-4D47-BC1B-AE0D952810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074" y="9843352"/>
            <a:ext cx="571777" cy="39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fld id="{EC9F6394-9795-4BEF-BECF-3C2F5DFA7253}" type="slidenum">
              <a:rPr lang="en-IN" smtClean="0"/>
              <a:pPr/>
              <a:t>‹N›</a:t>
            </a:fld>
            <a:endParaRPr lang="en-IN" sz="1000"/>
          </a:p>
        </p:txBody>
      </p:sp>
      <p:sp>
        <p:nvSpPr>
          <p:cNvPr id="45" name="Line">
            <a:extLst>
              <a:ext uri="{FF2B5EF4-FFF2-40B4-BE49-F238E27FC236}">
                <a16:creationId xmlns:a16="http://schemas.microsoft.com/office/drawing/2014/main" id="{A6C7B594-E910-8D43-9AD5-7CBB6A56DD27}"/>
              </a:ext>
            </a:extLst>
          </p:cNvPr>
          <p:cNvSpPr/>
          <p:nvPr/>
        </p:nvSpPr>
        <p:spPr>
          <a:xfrm flipV="1">
            <a:off x="287823" y="9629775"/>
            <a:ext cx="0" cy="185738"/>
          </a:xfrm>
          <a:prstGeom prst="line">
            <a:avLst/>
          </a:prstGeom>
          <a:ln w="9525" cap="rnd">
            <a:solidFill>
              <a:schemeClr val="bg1"/>
            </a:solidFill>
            <a:miter lim="400000"/>
          </a:ln>
        </p:spPr>
        <p:txBody>
          <a:bodyPr lIns="28575" tIns="28575" rIns="28575" bIns="28575" anchor="ctr"/>
          <a:lstStyle/>
          <a:p>
            <a:pPr algn="ctr" defTabSz="464343">
              <a:defRPr sz="1600" b="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endParaRPr/>
          </a:p>
        </p:txBody>
      </p:sp>
      <p:sp>
        <p:nvSpPr>
          <p:cNvPr id="46" name="AN ALKEMY DECK">
            <a:extLst>
              <a:ext uri="{FF2B5EF4-FFF2-40B4-BE49-F238E27FC236}">
                <a16:creationId xmlns:a16="http://schemas.microsoft.com/office/drawing/2014/main" id="{1E122EE0-0DE0-7F4C-A20C-ED7A5412D591}"/>
              </a:ext>
            </a:extLst>
          </p:cNvPr>
          <p:cNvSpPr txBox="1">
            <a:spLocks/>
          </p:cNvSpPr>
          <p:nvPr/>
        </p:nvSpPr>
        <p:spPr>
          <a:xfrm rot="16200000">
            <a:off x="-2777896" y="6408469"/>
            <a:ext cx="6131438" cy="209551"/>
          </a:xfrm>
          <a:prstGeom prst="rect">
            <a:avLst/>
          </a:prstGeom>
        </p:spPr>
        <p:txBody>
          <a:bodyPr anchor="ctr"/>
          <a:lstStyle>
            <a:lvl1pPr marL="0" marR="0" indent="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marR="0" indent="63500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127000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190500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254000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3651250" marR="0" indent="-47625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4286250" marR="0" indent="-47625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4921250" marR="0" indent="-47625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5556250" marR="0" indent="-47625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hangingPunct="1"/>
            <a:r>
              <a:rPr lang="en-IN" sz="1030">
                <a:solidFill>
                  <a:schemeClr val="bg1"/>
                </a:solidFill>
              </a:rPr>
              <a:t>AN ALKEMY DECK</a:t>
            </a:r>
          </a:p>
        </p:txBody>
      </p:sp>
    </p:spTree>
    <p:extLst>
      <p:ext uri="{BB962C8B-B14F-4D97-AF65-F5344CB8AC3E}">
        <p14:creationId xmlns:p14="http://schemas.microsoft.com/office/powerpoint/2010/main" val="1598077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81" r:id="rId2"/>
    <p:sldLayoutId id="2147483672" r:id="rId3"/>
    <p:sldLayoutId id="2147483673" r:id="rId4"/>
    <p:sldLayoutId id="2147483674" r:id="rId5"/>
    <p:sldLayoutId id="2147483676" r:id="rId6"/>
    <p:sldLayoutId id="2147483678" r:id="rId7"/>
    <p:sldLayoutId id="2147483690" r:id="rId8"/>
    <p:sldLayoutId id="2147483738" r:id="rId9"/>
    <p:sldLayoutId id="2147483739" r:id="rId10"/>
  </p:sldLayoutIdLst>
  <p:hf hdr="0" ftr="0" dt="0"/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C1959889-3C5F-1D4C-30B6-925CFBF4D39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2"/>
            </p:custDataLst>
            <p:extLst>
              <p:ext uri="{D42A27DB-BD31-4B8C-83A1-F6EECF244321}">
                <p14:modId xmlns:p14="http://schemas.microsoft.com/office/powerpoint/2010/main" val="215135725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13" imgW="395" imgH="394" progId="TCLayout.ActiveDocument.1">
                  <p:embed/>
                </p:oleObj>
              </mc:Choice>
              <mc:Fallback>
                <p:oleObj name="think-cell Slide" r:id="rId13" imgW="395" imgH="394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C1959889-3C5F-1D4C-30B6-925CFBF4D39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2" name="Rectangle">
            <a:extLst>
              <a:ext uri="{FF2B5EF4-FFF2-40B4-BE49-F238E27FC236}">
                <a16:creationId xmlns:a16="http://schemas.microsoft.com/office/drawing/2014/main" id="{0B018903-7745-E449-BA70-D07AC2542C5A}"/>
              </a:ext>
            </a:extLst>
          </p:cNvPr>
          <p:cNvSpPr/>
          <p:nvPr userDrawn="1"/>
        </p:nvSpPr>
        <p:spPr>
          <a:xfrm>
            <a:off x="1787" y="2"/>
            <a:ext cx="572073" cy="10287000"/>
          </a:xfrm>
          <a:prstGeom prst="rect">
            <a:avLst/>
          </a:prstGeom>
          <a:solidFill>
            <a:srgbClr val="000000"/>
          </a:solidFill>
          <a:ln w="3175">
            <a:miter lim="400000"/>
          </a:ln>
        </p:spPr>
        <p:txBody>
          <a:bodyPr lIns="34289" tIns="34289" rIns="34289" bIns="34289" anchor="ctr"/>
          <a:lstStyle/>
          <a:p>
            <a:pPr defTabSz="1028319">
              <a:defRPr sz="2600"/>
            </a:pPr>
            <a:endParaRPr sz="3900"/>
          </a:p>
        </p:txBody>
      </p:sp>
      <p:pic>
        <p:nvPicPr>
          <p:cNvPr id="43" name="Image" descr="Image">
            <a:extLst>
              <a:ext uri="{FF2B5EF4-FFF2-40B4-BE49-F238E27FC236}">
                <a16:creationId xmlns:a16="http://schemas.microsoft.com/office/drawing/2014/main" id="{81E9AECE-ED54-5741-A5D0-789460497844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113705" y="112795"/>
            <a:ext cx="348236" cy="348233"/>
          </a:xfrm>
          <a:prstGeom prst="rect">
            <a:avLst/>
          </a:prstGeom>
          <a:ln w="12700">
            <a:miter lim="400000"/>
          </a:ln>
        </p:spPr>
      </p:pic>
      <p:sp>
        <p:nvSpPr>
          <p:cNvPr id="44" name="Slide Number Placeholder 5">
            <a:extLst>
              <a:ext uri="{FF2B5EF4-FFF2-40B4-BE49-F238E27FC236}">
                <a16:creationId xmlns:a16="http://schemas.microsoft.com/office/drawing/2014/main" id="{96CDFE3A-4398-4D47-BC1B-AE0D952810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074" y="9843352"/>
            <a:ext cx="571777" cy="39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fld id="{EC9F6394-9795-4BEF-BECF-3C2F5DFA7253}" type="slidenum">
              <a:rPr lang="en-IN" smtClean="0"/>
              <a:pPr/>
              <a:t>‹N›</a:t>
            </a:fld>
            <a:endParaRPr lang="en-IN" sz="1000"/>
          </a:p>
        </p:txBody>
      </p:sp>
      <p:sp>
        <p:nvSpPr>
          <p:cNvPr id="45" name="Line">
            <a:extLst>
              <a:ext uri="{FF2B5EF4-FFF2-40B4-BE49-F238E27FC236}">
                <a16:creationId xmlns:a16="http://schemas.microsoft.com/office/drawing/2014/main" id="{A6C7B594-E910-8D43-9AD5-7CBB6A56DD27}"/>
              </a:ext>
            </a:extLst>
          </p:cNvPr>
          <p:cNvSpPr/>
          <p:nvPr userDrawn="1"/>
        </p:nvSpPr>
        <p:spPr>
          <a:xfrm flipV="1">
            <a:off x="287823" y="9629775"/>
            <a:ext cx="0" cy="185738"/>
          </a:xfrm>
          <a:prstGeom prst="line">
            <a:avLst/>
          </a:prstGeom>
          <a:ln w="9525" cap="rnd">
            <a:solidFill>
              <a:schemeClr val="bg1"/>
            </a:solidFill>
            <a:miter lim="400000"/>
          </a:ln>
        </p:spPr>
        <p:txBody>
          <a:bodyPr lIns="28575" tIns="28575" rIns="28575" bIns="28575" anchor="ctr"/>
          <a:lstStyle/>
          <a:p>
            <a:pPr algn="ctr" defTabSz="464343">
              <a:defRPr sz="1600" b="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endParaRPr/>
          </a:p>
        </p:txBody>
      </p:sp>
      <p:sp>
        <p:nvSpPr>
          <p:cNvPr id="46" name="AN ALKEMY DECK">
            <a:extLst>
              <a:ext uri="{FF2B5EF4-FFF2-40B4-BE49-F238E27FC236}">
                <a16:creationId xmlns:a16="http://schemas.microsoft.com/office/drawing/2014/main" id="{1E122EE0-0DE0-7F4C-A20C-ED7A5412D591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2777896" y="6408469"/>
            <a:ext cx="6131438" cy="209551"/>
          </a:xfrm>
          <a:prstGeom prst="rect">
            <a:avLst/>
          </a:prstGeom>
        </p:spPr>
        <p:txBody>
          <a:bodyPr anchor="ctr"/>
          <a:lstStyle>
            <a:lvl1pPr marL="0" marR="0" indent="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marR="0" indent="63500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127000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190500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254000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3651250" marR="0" indent="-47625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4286250" marR="0" indent="-47625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4921250" marR="0" indent="-47625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5556250" marR="0" indent="-476250" algn="l" defTabSz="619125" latinLnBrk="0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3600" b="0" i="0" u="none" strike="noStrike" cap="none" spc="0" baseline="0"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hangingPunct="1"/>
            <a:r>
              <a:rPr lang="en-IN" sz="1030">
                <a:solidFill>
                  <a:schemeClr val="bg1"/>
                </a:solidFill>
              </a:rPr>
              <a:t>AN ALKEMY DECK</a:t>
            </a:r>
          </a:p>
        </p:txBody>
      </p:sp>
    </p:spTree>
    <p:extLst>
      <p:ext uri="{BB962C8B-B14F-4D97-AF65-F5344CB8AC3E}">
        <p14:creationId xmlns:p14="http://schemas.microsoft.com/office/powerpoint/2010/main" val="2209892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</p:sldLayoutIdLst>
  <p:hf hdr="0" ftr="0" dt="0"/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 hidden="1">
            <a:extLst>
              <a:ext uri="{FF2B5EF4-FFF2-40B4-BE49-F238E27FC236}">
                <a16:creationId xmlns:a16="http://schemas.microsoft.com/office/drawing/2014/main" id="{1C55A454-C91D-2933-2A6C-DD7BA86419B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6"/>
            </p:custDataLst>
            <p:extLst>
              <p:ext uri="{D42A27DB-BD31-4B8C-83A1-F6EECF244321}">
                <p14:modId xmlns:p14="http://schemas.microsoft.com/office/powerpoint/2010/main" val="324421575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27" imgW="395" imgH="396" progId="TCLayout.ActiveDocument.1">
                  <p:embed/>
                </p:oleObj>
              </mc:Choice>
              <mc:Fallback>
                <p:oleObj name="think-cell Slide" r:id="rId27" imgW="395" imgH="396" progId="TCLayout.ActiveDocument.1">
                  <p:embed/>
                  <p:pic>
                    <p:nvPicPr>
                      <p:cNvPr id="6" name="Object 5" hidden="1">
                        <a:extLst>
                          <a:ext uri="{FF2B5EF4-FFF2-40B4-BE49-F238E27FC236}">
                            <a16:creationId xmlns:a16="http://schemas.microsoft.com/office/drawing/2014/main" id="{1C55A454-C91D-2933-2A6C-DD7BA86419B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24001" y="1440007"/>
            <a:ext cx="6696000" cy="176466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/>
              <a:t>Click to edit Master title style</a:t>
            </a:r>
            <a:endParaRPr lang="it-IT" noProof="0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4"/>
          </p:nvPr>
        </p:nvSpPr>
        <p:spPr>
          <a:xfrm>
            <a:off x="17197916" y="9534525"/>
            <a:ext cx="879067" cy="547688"/>
          </a:xfrm>
          <a:prstGeom prst="rect">
            <a:avLst/>
          </a:prstGeom>
        </p:spPr>
        <p:txBody>
          <a:bodyPr vert="horz" lIns="91381" tIns="45692" rIns="91381" bIns="45692" rtlCol="0" anchor="ctr"/>
          <a:lstStyle>
            <a:lvl1pPr algn="r">
              <a:defRPr sz="1200">
                <a:solidFill>
                  <a:schemeClr val="accent3"/>
                </a:solidFill>
                <a:latin typeface="Century Gothic"/>
                <a:cs typeface="Century Gothic"/>
              </a:defRPr>
            </a:lvl1pPr>
          </a:lstStyle>
          <a:p>
            <a:fld id="{AF0D0492-3358-8047-B546-75ADD53AFF47}" type="slidenum">
              <a:rPr lang="en-US" smtClean="0"/>
              <a:pPr/>
              <a:t>‹N›</a:t>
            </a:fld>
            <a:endParaRPr lang="en-US"/>
          </a:p>
        </p:txBody>
      </p:sp>
      <p:sp>
        <p:nvSpPr>
          <p:cNvPr id="8" name="Segnaposto testo 7"/>
          <p:cNvSpPr>
            <a:spLocks noGrp="1"/>
          </p:cNvSpPr>
          <p:nvPr>
            <p:ph type="body" idx="1"/>
          </p:nvPr>
        </p:nvSpPr>
        <p:spPr>
          <a:xfrm>
            <a:off x="1235654" y="3445773"/>
            <a:ext cx="6684391" cy="539025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</p:txBody>
      </p:sp>
    </p:spTree>
    <p:extLst>
      <p:ext uri="{BB962C8B-B14F-4D97-AF65-F5344CB8AC3E}">
        <p14:creationId xmlns:p14="http://schemas.microsoft.com/office/powerpoint/2010/main" val="1436451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  <p:sldLayoutId id="2147483729" r:id="rId17"/>
    <p:sldLayoutId id="2147483730" r:id="rId18"/>
    <p:sldLayoutId id="2147483731" r:id="rId19"/>
    <p:sldLayoutId id="2147483732" r:id="rId20"/>
    <p:sldLayoutId id="2147483733" r:id="rId21"/>
    <p:sldLayoutId id="2147483735" r:id="rId22"/>
    <p:sldLayoutId id="2147483736" r:id="rId23"/>
    <p:sldLayoutId id="2147483737" r:id="rId24"/>
  </p:sldLayoutIdLst>
  <p:hf hdr="0" ftr="0" dt="0"/>
  <p:txStyles>
    <p:titleStyle>
      <a:lvl1pPr algn="l" defTabSz="913809" rtl="0" eaLnBrk="1" latinLnBrk="0" hangingPunct="1">
        <a:lnSpc>
          <a:spcPct val="100000"/>
        </a:lnSpc>
        <a:spcBef>
          <a:spcPts val="0"/>
        </a:spcBef>
        <a:buNone/>
        <a:defRPr sz="4200" kern="1200">
          <a:solidFill>
            <a:srgbClr val="212121"/>
          </a:solidFill>
          <a:latin typeface="Century Gothic"/>
          <a:ea typeface="+mj-ea"/>
          <a:cs typeface="Century Gothic"/>
        </a:defRPr>
      </a:lvl1pPr>
    </p:titleStyle>
    <p:bodyStyle>
      <a:lvl1pPr marL="287813" marR="0" indent="-287813" algn="l" defTabSz="913809" rtl="0" eaLnBrk="1" fontAlgn="auto" latinLnBrk="0" hangingPunct="1">
        <a:lnSpc>
          <a:spcPct val="120000"/>
        </a:lnSpc>
        <a:spcBef>
          <a:spcPts val="0"/>
        </a:spcBef>
        <a:spcAft>
          <a:spcPts val="0"/>
        </a:spcAft>
        <a:buClrTx/>
        <a:buSzTx/>
        <a:buFont typeface="Lucida Grande"/>
        <a:buChar char="›"/>
        <a:tabLst/>
        <a:defRPr sz="2000" b="0" i="0" kern="1200" baseline="0">
          <a:solidFill>
            <a:schemeClr val="tx1"/>
          </a:solidFill>
          <a:latin typeface="Century Gothic"/>
          <a:ea typeface="+mn-ea"/>
          <a:cs typeface="Century Gothic"/>
        </a:defRPr>
      </a:lvl1pPr>
      <a:lvl2pPr marL="774400" marR="0" indent="-342678" algn="l" defTabSz="913809" rtl="0" eaLnBrk="1" fontAlgn="auto" latinLnBrk="0" hangingPunct="1">
        <a:lnSpc>
          <a:spcPct val="120000"/>
        </a:lnSpc>
        <a:spcBef>
          <a:spcPts val="0"/>
        </a:spcBef>
        <a:spcAft>
          <a:spcPts val="0"/>
        </a:spcAft>
        <a:buClrTx/>
        <a:buSzTx/>
        <a:buFont typeface="Lucida Grande"/>
        <a:buChar char="›"/>
        <a:tabLst/>
        <a:defRPr sz="2000" b="0" i="0" kern="1200" baseline="0">
          <a:solidFill>
            <a:schemeClr val="tx1"/>
          </a:solidFill>
          <a:latin typeface="Century Gothic"/>
          <a:ea typeface="+mn-ea"/>
          <a:cs typeface="Century Gothic"/>
        </a:defRPr>
      </a:lvl2pPr>
      <a:lvl3pPr marL="1439069" marR="0" indent="-287813" algn="l" defTabSz="913809" rtl="0" eaLnBrk="1" fontAlgn="auto" latinLnBrk="0" hangingPunct="1">
        <a:lnSpc>
          <a:spcPct val="120000"/>
        </a:lnSpc>
        <a:spcBef>
          <a:spcPts val="0"/>
        </a:spcBef>
        <a:spcAft>
          <a:spcPts val="0"/>
        </a:spcAft>
        <a:buClrTx/>
        <a:buSzTx/>
        <a:buFont typeface="Lucida Grande"/>
        <a:buChar char="›"/>
        <a:tabLst/>
        <a:defRPr sz="2000" b="0" i="0" kern="1200" baseline="0">
          <a:solidFill>
            <a:schemeClr val="tx1"/>
          </a:solidFill>
          <a:latin typeface="Century Gothic"/>
          <a:ea typeface="+mn-ea"/>
          <a:cs typeface="Century Gothic"/>
        </a:defRPr>
      </a:lvl3pPr>
      <a:lvl4pPr marL="2158603" marR="0" indent="-287813" algn="l" defTabSz="913809" rtl="0" eaLnBrk="1" fontAlgn="auto" latinLnBrk="0" hangingPunct="1">
        <a:lnSpc>
          <a:spcPct val="120000"/>
        </a:lnSpc>
        <a:spcBef>
          <a:spcPts val="0"/>
        </a:spcBef>
        <a:spcAft>
          <a:spcPts val="0"/>
        </a:spcAft>
        <a:buClrTx/>
        <a:buSzTx/>
        <a:buFont typeface="Lucida Grande"/>
        <a:buChar char="›"/>
        <a:tabLst/>
        <a:defRPr sz="2000" b="0" i="0" kern="1200" baseline="0">
          <a:solidFill>
            <a:schemeClr val="tx1"/>
          </a:solidFill>
          <a:latin typeface="Century Gothic"/>
          <a:ea typeface="+mn-ea"/>
          <a:cs typeface="Century Gothic"/>
        </a:defRPr>
      </a:lvl4pPr>
      <a:lvl5pPr marL="2590320" marR="0" indent="0" algn="l" defTabSz="913809" rtl="0" eaLnBrk="1" fontAlgn="auto" latinLnBrk="0" hangingPunct="1">
        <a:lnSpc>
          <a:spcPct val="120000"/>
        </a:lnSpc>
        <a:spcBef>
          <a:spcPts val="0"/>
        </a:spcBef>
        <a:spcAft>
          <a:spcPts val="0"/>
        </a:spcAft>
        <a:buClrTx/>
        <a:buSzTx/>
        <a:buFont typeface="Lucida Grande"/>
        <a:buNone/>
        <a:tabLst/>
        <a:defRPr sz="2000" b="0" i="0" kern="1200" baseline="0">
          <a:solidFill>
            <a:schemeClr val="tx1"/>
          </a:solidFill>
          <a:latin typeface="Century Gothic"/>
          <a:ea typeface="+mn-ea"/>
          <a:cs typeface="Century Gothic"/>
        </a:defRPr>
      </a:lvl5pPr>
      <a:lvl6pPr marL="4738133" indent="0" algn="l" defTabSz="913809" rtl="0" eaLnBrk="1" latinLnBrk="0" hangingPunct="1">
        <a:spcBef>
          <a:spcPct val="20000"/>
        </a:spcBef>
        <a:buFont typeface="Arial"/>
        <a:buNone/>
        <a:defRPr sz="4000" kern="1200">
          <a:solidFill>
            <a:schemeClr val="tx1"/>
          </a:solidFill>
          <a:latin typeface="+mn-lt"/>
          <a:ea typeface="+mn-ea"/>
          <a:cs typeface="+mn-cs"/>
        </a:defRPr>
      </a:lvl6pPr>
      <a:lvl7pPr marL="5939756" indent="-456904" algn="l" defTabSz="913809" rtl="0" eaLnBrk="1" latinLnBrk="0" hangingPunct="1">
        <a:spcBef>
          <a:spcPct val="20000"/>
        </a:spcBef>
        <a:buFont typeface="Arial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7pPr>
      <a:lvl8pPr marL="6853566" indent="-456904" algn="l" defTabSz="913809" rtl="0" eaLnBrk="1" latinLnBrk="0" hangingPunct="1">
        <a:spcBef>
          <a:spcPct val="20000"/>
        </a:spcBef>
        <a:buFont typeface="Arial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8pPr>
      <a:lvl9pPr marL="7767373" indent="-456904" algn="l" defTabSz="913809" rtl="0" eaLnBrk="1" latinLnBrk="0" hangingPunct="1">
        <a:spcBef>
          <a:spcPct val="20000"/>
        </a:spcBef>
        <a:buFont typeface="Arial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8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3809" algn="l" defTabSz="9138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7617" algn="l" defTabSz="9138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1427" algn="l" defTabSz="9138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5236" algn="l" defTabSz="9138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69044" algn="l" defTabSz="9138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2852" algn="l" defTabSz="9138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96661" algn="l" defTabSz="9138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0471" algn="l" defTabSz="9138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6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5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9.png"/><Relationship Id="rId12" Type="http://schemas.openxmlformats.org/officeDocument/2006/relationships/image" Target="../media/image23.png"/><Relationship Id="rId17" Type="http://schemas.openxmlformats.org/officeDocument/2006/relationships/image" Target="../media/image28.jpeg"/><Relationship Id="rId2" Type="http://schemas.openxmlformats.org/officeDocument/2006/relationships/slideLayout" Target="../slideLayouts/slideLayout8.xml"/><Relationship Id="rId16" Type="http://schemas.openxmlformats.org/officeDocument/2006/relationships/image" Target="../media/image27.png"/><Relationship Id="rId20" Type="http://schemas.openxmlformats.org/officeDocument/2006/relationships/image" Target="../media/image31.png"/><Relationship Id="rId1" Type="http://schemas.openxmlformats.org/officeDocument/2006/relationships/tags" Target="../tags/tag7.xml"/><Relationship Id="rId6" Type="http://schemas.openxmlformats.org/officeDocument/2006/relationships/chart" Target="../charts/chart1.xml"/><Relationship Id="rId11" Type="http://schemas.openxmlformats.org/officeDocument/2006/relationships/image" Target="../media/image22.png"/><Relationship Id="rId5" Type="http://schemas.openxmlformats.org/officeDocument/2006/relationships/image" Target="../media/image4.emf"/><Relationship Id="rId15" Type="http://schemas.openxmlformats.org/officeDocument/2006/relationships/image" Target="../media/image26.png"/><Relationship Id="rId10" Type="http://schemas.microsoft.com/office/2007/relationships/hdphoto" Target="../media/hdphoto1.wdp"/><Relationship Id="rId19" Type="http://schemas.openxmlformats.org/officeDocument/2006/relationships/image" Target="../media/image30.png"/><Relationship Id="rId4" Type="http://schemas.openxmlformats.org/officeDocument/2006/relationships/oleObject" Target="../embeddings/oleObject6.bin"/><Relationship Id="rId9" Type="http://schemas.openxmlformats.org/officeDocument/2006/relationships/image" Target="../media/image21.png"/><Relationship Id="rId1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chart" Target="../charts/chart3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8.xml"/><Relationship Id="rId6" Type="http://schemas.openxmlformats.org/officeDocument/2006/relationships/chart" Target="../charts/chart2.x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7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chart" Target="../charts/chart5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9.xml"/><Relationship Id="rId6" Type="http://schemas.openxmlformats.org/officeDocument/2006/relationships/chart" Target="../charts/chart4.x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8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chart" Target="../charts/chart7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0.xml"/><Relationship Id="rId6" Type="http://schemas.openxmlformats.org/officeDocument/2006/relationships/chart" Target="../charts/chart6.x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9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1.xml"/><Relationship Id="rId6" Type="http://schemas.openxmlformats.org/officeDocument/2006/relationships/image" Target="../media/image32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10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chart" Target="../charts/chart9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2.xml"/><Relationship Id="rId6" Type="http://schemas.openxmlformats.org/officeDocument/2006/relationships/chart" Target="../charts/chart8.x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11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0CC9E0A-311E-42DC-B885-7905CC406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F6394-9795-4BEF-BECF-3C2F5DFA7253}" type="slidenum">
              <a:rPr lang="en-US" smtClean="0">
                <a:latin typeface="Arial" panose="020B0604020202020204" pitchFamily="34" charset="0"/>
              </a:rPr>
              <a:t>1</a:t>
            </a:fld>
            <a:endParaRPr lang="en-US"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CE2172-9006-4C7E-90BC-0AF1C9F652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" y="0"/>
            <a:ext cx="18282583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370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E3791A10-7C73-B6D3-C7CF-CFC642910B3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5981724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E3791A10-7C73-B6D3-C7CF-CFC642910B3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Segnaposto numero diapositiva 1">
            <a:extLst>
              <a:ext uri="{FF2B5EF4-FFF2-40B4-BE49-F238E27FC236}">
                <a16:creationId xmlns:a16="http://schemas.microsoft.com/office/drawing/2014/main" id="{BC7190B0-E2D0-0248-EF25-A584D75FB8FA}"/>
              </a:ext>
            </a:extLst>
          </p:cNvPr>
          <p:cNvSpPr txBox="1">
            <a:spLocks/>
          </p:cNvSpPr>
          <p:nvPr/>
        </p:nvSpPr>
        <p:spPr>
          <a:xfrm>
            <a:off x="0" y="9840098"/>
            <a:ext cx="571499" cy="39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0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9F6394-9795-4BEF-BECF-3C2F5DFA7253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Titolo 1">
            <a:extLst>
              <a:ext uri="{FF2B5EF4-FFF2-40B4-BE49-F238E27FC236}">
                <a16:creationId xmlns:a16="http://schemas.microsoft.com/office/drawing/2014/main" id="{58622B31-E7AE-0DD1-8810-5C6F05D97021}"/>
              </a:ext>
            </a:extLst>
          </p:cNvPr>
          <p:cNvSpPr txBox="1">
            <a:spLocks/>
          </p:cNvSpPr>
          <p:nvPr/>
        </p:nvSpPr>
        <p:spPr>
          <a:xfrm>
            <a:off x="945965" y="5565648"/>
            <a:ext cx="16396072" cy="2054514"/>
          </a:xfrm>
          <a:prstGeom prst="rect">
            <a:avLst/>
          </a:prstGeom>
        </p:spPr>
        <p:txBody>
          <a:bodyPr vert="horz" lIns="92817" tIns="46409" rIns="92817" bIns="46409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1400" kern="1200">
                <a:solidFill>
                  <a:srgbClr val="777368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spcAft>
                <a:spcPts val="1796"/>
              </a:spcAft>
            </a:pPr>
            <a:r>
              <a:rPr lang="en-US" sz="4800" dirty="0">
                <a:solidFill>
                  <a:srgbClr val="000000"/>
                </a:solidFill>
              </a:rPr>
              <a:t>Digital Transformation</a:t>
            </a:r>
          </a:p>
          <a:p>
            <a:pPr>
              <a:spcAft>
                <a:spcPts val="1796"/>
              </a:spcAft>
            </a:pPr>
            <a:r>
              <a:rPr lang="en-US" sz="3600" dirty="0">
                <a:solidFill>
                  <a:srgbClr val="000000"/>
                </a:solidFill>
              </a:rPr>
              <a:t>Challenges &amp; Opportunities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5" name="Sottotitolo 3">
            <a:extLst>
              <a:ext uri="{FF2B5EF4-FFF2-40B4-BE49-F238E27FC236}">
                <a16:creationId xmlns:a16="http://schemas.microsoft.com/office/drawing/2014/main" id="{3F20095A-896D-7042-210A-F270D363FD29}"/>
              </a:ext>
            </a:extLst>
          </p:cNvPr>
          <p:cNvSpPr txBox="1">
            <a:spLocks/>
          </p:cNvSpPr>
          <p:nvPr/>
        </p:nvSpPr>
        <p:spPr>
          <a:xfrm>
            <a:off x="2743201" y="8821820"/>
            <a:ext cx="12801600" cy="477890"/>
          </a:xfrm>
          <a:prstGeom prst="rect">
            <a:avLst/>
          </a:prstGeom>
        </p:spPr>
        <p:txBody>
          <a:bodyPr/>
          <a:lstStyle>
            <a:lvl1pPr marL="342900" indent="-342900" algn="l" defTabSz="13716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4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28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714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00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861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719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t-IT" sz="2400" dirty="0"/>
              <a:t>Montalcino</a:t>
            </a:r>
            <a:r>
              <a:rPr lang="it" sz="2400" dirty="0"/>
              <a:t>, </a:t>
            </a:r>
            <a:r>
              <a:rPr lang="it-IT" sz="2400" dirty="0" err="1"/>
              <a:t>July</a:t>
            </a:r>
            <a:r>
              <a:rPr lang="it-IT" sz="2400" dirty="0"/>
              <a:t> 14</a:t>
            </a:r>
            <a:r>
              <a:rPr lang="it-IT" sz="2400" baseline="30000" dirty="0"/>
              <a:t>th</a:t>
            </a:r>
            <a:r>
              <a:rPr lang="it-IT" sz="2400" dirty="0"/>
              <a:t> </a:t>
            </a:r>
            <a:r>
              <a:rPr lang="it" sz="2400" dirty="0"/>
              <a:t>2023</a:t>
            </a:r>
          </a:p>
        </p:txBody>
      </p:sp>
      <p:pic>
        <p:nvPicPr>
          <p:cNvPr id="1026" name="Picture 2" descr="Fondazione Banfi - Sanguis Jovis - Alta Scuola del Sangiovese">
            <a:extLst>
              <a:ext uri="{FF2B5EF4-FFF2-40B4-BE49-F238E27FC236}">
                <a16:creationId xmlns:a16="http://schemas.microsoft.com/office/drawing/2014/main" id="{A585C72D-58CB-AD39-D6F2-EEA3C3505C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023" y="3042864"/>
            <a:ext cx="5617956" cy="1435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9871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F352286-2E31-4F17-B96E-1CE0D99DD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F6394-9795-4BEF-BECF-3C2F5DFA7253}" type="slidenum">
              <a:rPr lang="en-IN" smtClean="0"/>
              <a:pPr/>
              <a:t>3</a:t>
            </a:fld>
            <a:endParaRPr lang="en-IN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33E9C8F-9F66-4A1D-B75C-5627DB00C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187" y="1637511"/>
            <a:ext cx="15353117" cy="2400657"/>
          </a:xfrm>
        </p:spPr>
        <p:txBody>
          <a:bodyPr>
            <a:normAutofit/>
          </a:bodyPr>
          <a:lstStyle/>
          <a:p>
            <a:r>
              <a:rPr lang="en-US" sz="6000" dirty="0">
                <a:solidFill>
                  <a:schemeClr val="bg1"/>
                </a:solidFill>
              </a:rPr>
              <a:t>A QUICK INTRODUCTION OF MYSELF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362524-ED15-4C7D-9283-7C4FD7B9A38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IN" dirty="0"/>
              <a:t>PRESENTATION</a:t>
            </a:r>
          </a:p>
        </p:txBody>
      </p:sp>
      <p:sp>
        <p:nvSpPr>
          <p:cNvPr id="6" name="NAME  SURNAME…">
            <a:extLst>
              <a:ext uri="{FF2B5EF4-FFF2-40B4-BE49-F238E27FC236}">
                <a16:creationId xmlns:a16="http://schemas.microsoft.com/office/drawing/2014/main" id="{F653D0E7-94B3-F7AF-1076-33627903698C}"/>
              </a:ext>
            </a:extLst>
          </p:cNvPr>
          <p:cNvSpPr txBox="1">
            <a:spLocks/>
          </p:cNvSpPr>
          <p:nvPr/>
        </p:nvSpPr>
        <p:spPr>
          <a:xfrm>
            <a:off x="2959658" y="3783517"/>
            <a:ext cx="4305608" cy="1707357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13716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309">
              <a:defRPr sz="3000">
                <a:solidFill>
                  <a:srgbClr val="FFFB00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rPr lang="en-IN" sz="3000" dirty="0">
                <a:solidFill>
                  <a:schemeClr val="accent1"/>
                </a:solidFill>
                <a:sym typeface="Helvetica"/>
              </a:rPr>
              <a:t>DUCCIO</a:t>
            </a:r>
          </a:p>
          <a:p>
            <a:pPr defTabSz="914309">
              <a:defRPr sz="3000">
                <a:solidFill>
                  <a:srgbClr val="FFFB00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rPr lang="en-IN" sz="3000" dirty="0">
                <a:solidFill>
                  <a:schemeClr val="accent1"/>
                </a:solidFill>
                <a:sym typeface="Helvetica"/>
              </a:rPr>
              <a:t>VITALI</a:t>
            </a:r>
          </a:p>
          <a:p>
            <a:pPr defTabSz="914309">
              <a:defRPr sz="24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rPr lang="en-IN" sz="2400" dirty="0">
                <a:solidFill>
                  <a:srgbClr val="FFFFFF"/>
                </a:solidFill>
                <a:sym typeface="Helvetica"/>
              </a:rPr>
              <a:t>—</a:t>
            </a:r>
          </a:p>
          <a:p>
            <a:pPr defTabSz="914309">
              <a:defRPr sz="24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rPr lang="en-IN" sz="2400" dirty="0">
                <a:solidFill>
                  <a:srgbClr val="FFFFFF"/>
                </a:solidFill>
                <a:sym typeface="Helvetica"/>
              </a:rPr>
              <a:t>CEO of </a:t>
            </a:r>
            <a:r>
              <a:rPr lang="en-IN" sz="2400" dirty="0" err="1">
                <a:solidFill>
                  <a:srgbClr val="FFFFFF"/>
                </a:solidFill>
                <a:sym typeface="Helvetica"/>
              </a:rPr>
              <a:t>Alkemy</a:t>
            </a:r>
            <a:endParaRPr lang="en-IN" sz="2400" dirty="0">
              <a:solidFill>
                <a:srgbClr val="FFFFFF"/>
              </a:solidFill>
              <a:sym typeface="Helvetica"/>
            </a:endParaRPr>
          </a:p>
        </p:txBody>
      </p:sp>
      <p:pic>
        <p:nvPicPr>
          <p:cNvPr id="10" name="Image">
            <a:extLst>
              <a:ext uri="{FF2B5EF4-FFF2-40B4-BE49-F238E27FC236}">
                <a16:creationId xmlns:a16="http://schemas.microsoft.com/office/drawing/2014/main" id="{3E6588B6-E6E6-5B0B-6A89-A44E8C56371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68" r="17268"/>
          <a:stretch/>
        </p:blipFill>
        <p:spPr>
          <a:xfrm>
            <a:off x="1142697" y="3794851"/>
            <a:ext cx="1621235" cy="16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399" y="0"/>
                </a:moveTo>
                <a:cubicBezTo>
                  <a:pt x="3108" y="0"/>
                  <a:pt x="2336" y="1"/>
                  <a:pt x="1819" y="213"/>
                </a:cubicBezTo>
                <a:cubicBezTo>
                  <a:pt x="1074" y="479"/>
                  <a:pt x="488" y="1055"/>
                  <a:pt x="217" y="1786"/>
                </a:cubicBezTo>
                <a:cubicBezTo>
                  <a:pt x="1" y="2294"/>
                  <a:pt x="0" y="3052"/>
                  <a:pt x="0" y="4320"/>
                </a:cubicBezTo>
                <a:lnTo>
                  <a:pt x="0" y="17280"/>
                </a:lnTo>
                <a:cubicBezTo>
                  <a:pt x="0" y="18548"/>
                  <a:pt x="1" y="19306"/>
                  <a:pt x="217" y="19814"/>
                </a:cubicBezTo>
                <a:cubicBezTo>
                  <a:pt x="488" y="20545"/>
                  <a:pt x="1074" y="21121"/>
                  <a:pt x="1819" y="21387"/>
                </a:cubicBezTo>
                <a:cubicBezTo>
                  <a:pt x="2336" y="21599"/>
                  <a:pt x="3108" y="21600"/>
                  <a:pt x="4399" y="21600"/>
                </a:cubicBezTo>
                <a:lnTo>
                  <a:pt x="17195" y="21600"/>
                </a:lnTo>
                <a:cubicBezTo>
                  <a:pt x="18487" y="21600"/>
                  <a:pt x="19264" y="21599"/>
                  <a:pt x="19781" y="21387"/>
                </a:cubicBezTo>
                <a:cubicBezTo>
                  <a:pt x="20526" y="21121"/>
                  <a:pt x="21112" y="20545"/>
                  <a:pt x="21383" y="19814"/>
                </a:cubicBezTo>
                <a:cubicBezTo>
                  <a:pt x="21599" y="19306"/>
                  <a:pt x="21600" y="18548"/>
                  <a:pt x="21600" y="17280"/>
                </a:cubicBezTo>
                <a:lnTo>
                  <a:pt x="21600" y="4320"/>
                </a:lnTo>
                <a:cubicBezTo>
                  <a:pt x="21600" y="3052"/>
                  <a:pt x="21599" y="2294"/>
                  <a:pt x="21383" y="1786"/>
                </a:cubicBezTo>
                <a:cubicBezTo>
                  <a:pt x="21112" y="1055"/>
                  <a:pt x="20526" y="479"/>
                  <a:pt x="19781" y="213"/>
                </a:cubicBezTo>
                <a:cubicBezTo>
                  <a:pt x="19264" y="1"/>
                  <a:pt x="18487" y="0"/>
                  <a:pt x="17195" y="0"/>
                </a:cubicBezTo>
                <a:lnTo>
                  <a:pt x="4399" y="0"/>
                </a:lnTo>
                <a:close/>
              </a:path>
            </a:pathLst>
          </a:custGeom>
          <a:ln w="12700">
            <a:miter lim="400000"/>
          </a:ln>
        </p:spPr>
      </p:pic>
      <p:grpSp>
        <p:nvGrpSpPr>
          <p:cNvPr id="20" name="Gruppo 19">
            <a:extLst>
              <a:ext uri="{FF2B5EF4-FFF2-40B4-BE49-F238E27FC236}">
                <a16:creationId xmlns:a16="http://schemas.microsoft.com/office/drawing/2014/main" id="{B21A2373-0D14-C379-CD42-6D554E2FB3B5}"/>
              </a:ext>
            </a:extLst>
          </p:cNvPr>
          <p:cNvGrpSpPr/>
          <p:nvPr/>
        </p:nvGrpSpPr>
        <p:grpSpPr>
          <a:xfrm>
            <a:off x="6557416" y="3970345"/>
            <a:ext cx="6016005" cy="3041058"/>
            <a:chOff x="6578681" y="4399039"/>
            <a:chExt cx="6016005" cy="3041058"/>
          </a:xfrm>
        </p:grpSpPr>
        <p:sp>
          <p:nvSpPr>
            <p:cNvPr id="14" name="Rounded Rectangle">
              <a:extLst>
                <a:ext uri="{FF2B5EF4-FFF2-40B4-BE49-F238E27FC236}">
                  <a16:creationId xmlns:a16="http://schemas.microsoft.com/office/drawing/2014/main" id="{292400D3-CD9F-CE74-9845-B701A111D18E}"/>
                </a:ext>
              </a:extLst>
            </p:cNvPr>
            <p:cNvSpPr/>
            <p:nvPr/>
          </p:nvSpPr>
          <p:spPr>
            <a:xfrm>
              <a:off x="6586619" y="4411738"/>
              <a:ext cx="5967737" cy="2750063"/>
            </a:xfrm>
            <a:prstGeom prst="roundRect">
              <a:avLst>
                <a:gd name="adj" fmla="val 13626"/>
              </a:avLst>
            </a:prstGeom>
            <a:solidFill>
              <a:schemeClr val="tx1"/>
            </a:solidFill>
            <a:ln w="12700">
              <a:solidFill>
                <a:schemeClr val="bg1"/>
              </a:solidFill>
            </a:ln>
          </p:spPr>
          <p:txBody>
            <a:bodyPr lIns="45719" rIns="45719" anchor="ctr"/>
            <a:lstStyle/>
            <a:p>
              <a:endParaRPr/>
            </a:p>
          </p:txBody>
        </p:sp>
        <p:sp>
          <p:nvSpPr>
            <p:cNvPr id="15" name="Istituto Europeo Design…">
              <a:extLst>
                <a:ext uri="{FF2B5EF4-FFF2-40B4-BE49-F238E27FC236}">
                  <a16:creationId xmlns:a16="http://schemas.microsoft.com/office/drawing/2014/main" id="{DC694659-01F5-8033-5A92-8514C643AE1C}"/>
                </a:ext>
              </a:extLst>
            </p:cNvPr>
            <p:cNvSpPr txBox="1"/>
            <p:nvPr/>
          </p:nvSpPr>
          <p:spPr>
            <a:xfrm>
              <a:off x="6745147" y="5069447"/>
              <a:ext cx="5849539" cy="237065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46506" tIns="46506" rIns="46506" bIns="46506"/>
            <a:lstStyle/>
            <a:p>
              <a:pPr defTabSz="997948">
                <a:lnSpc>
                  <a:spcPct val="110000"/>
                </a:lnSpc>
                <a:defRPr sz="1800">
                  <a:solidFill>
                    <a:srgbClr val="FFFB00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it-IT" dirty="0">
                  <a:solidFill>
                    <a:schemeClr val="accent1"/>
                  </a:solidFill>
                </a:rPr>
                <a:t>1990 - 1995</a:t>
              </a:r>
              <a:endParaRPr dirty="0">
                <a:solidFill>
                  <a:schemeClr val="accent1"/>
                </a:solidFill>
              </a:endParaRPr>
            </a:p>
            <a:p>
              <a:pPr defTabSz="997948">
                <a:lnSpc>
                  <a:spcPct val="110000"/>
                </a:lnSpc>
                <a:defRPr sz="18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it-IT" dirty="0">
                  <a:solidFill>
                    <a:schemeClr val="bg1"/>
                  </a:solidFill>
                </a:rPr>
                <a:t>Degree in Industrial</a:t>
              </a:r>
            </a:p>
            <a:p>
              <a:pPr defTabSz="997948">
                <a:lnSpc>
                  <a:spcPct val="110000"/>
                </a:lnSpc>
                <a:defRPr sz="18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it-IT" dirty="0">
                  <a:solidFill>
                    <a:schemeClr val="bg1"/>
                  </a:solidFill>
                </a:rPr>
                <a:t>Technology Engineering</a:t>
              </a:r>
            </a:p>
            <a:p>
              <a:pPr defTabSz="997948">
                <a:lnSpc>
                  <a:spcPct val="110000"/>
                </a:lnSpc>
                <a:defRPr sz="18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endParaRPr lang="it-IT" dirty="0">
                <a:solidFill>
                  <a:schemeClr val="bg1"/>
                </a:solidFill>
              </a:endParaRPr>
            </a:p>
            <a:p>
              <a:pPr defTabSz="997948">
                <a:lnSpc>
                  <a:spcPct val="110000"/>
                </a:lnSpc>
                <a:defRPr sz="1800">
                  <a:solidFill>
                    <a:srgbClr val="FFFB00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it-IT" dirty="0">
                  <a:solidFill>
                    <a:schemeClr val="accent1"/>
                  </a:solidFill>
                </a:rPr>
                <a:t>1998 - 1999</a:t>
              </a:r>
            </a:p>
            <a:p>
              <a:pPr defTabSz="997948">
                <a:lnSpc>
                  <a:spcPct val="110000"/>
                </a:lnSpc>
                <a:defRPr sz="18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it-IT" dirty="0">
                  <a:solidFill>
                    <a:schemeClr val="bg1"/>
                  </a:solidFill>
                </a:rPr>
                <a:t>MBA </a:t>
              </a:r>
              <a:r>
                <a:rPr lang="it-IT" dirty="0" err="1">
                  <a:solidFill>
                    <a:schemeClr val="bg1"/>
                  </a:solidFill>
                </a:rPr>
                <a:t>at</a:t>
              </a:r>
              <a:r>
                <a:rPr lang="it-IT" dirty="0">
                  <a:solidFill>
                    <a:schemeClr val="bg1"/>
                  </a:solidFill>
                </a:rPr>
                <a:t> SDA Bocconi</a:t>
              </a:r>
            </a:p>
            <a:p>
              <a:pPr defTabSz="997948">
                <a:lnSpc>
                  <a:spcPct val="110000"/>
                </a:lnSpc>
                <a:defRPr sz="18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endParaRPr lang="it-IT" dirty="0">
                <a:solidFill>
                  <a:schemeClr val="bg1"/>
                </a:solidFill>
              </a:endParaRPr>
            </a:p>
          </p:txBody>
        </p:sp>
        <p:sp>
          <p:nvSpPr>
            <p:cNvPr id="16" name="FORMATION">
              <a:extLst>
                <a:ext uri="{FF2B5EF4-FFF2-40B4-BE49-F238E27FC236}">
                  <a16:creationId xmlns:a16="http://schemas.microsoft.com/office/drawing/2014/main" id="{D4CD61FB-FF83-53C9-A438-9FDE1A8B26C1}"/>
                </a:ext>
              </a:extLst>
            </p:cNvPr>
            <p:cNvSpPr/>
            <p:nvPr/>
          </p:nvSpPr>
          <p:spPr>
            <a:xfrm>
              <a:off x="6578681" y="4399039"/>
              <a:ext cx="5967738" cy="44108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45719" rIns="45719" anchor="ctr"/>
            <a:lstStyle>
              <a:lvl1pPr algn="ctr">
                <a:defRPr sz="2000" cap="all">
                  <a:latin typeface="+mj-lt"/>
                  <a:ea typeface="+mj-ea"/>
                  <a:cs typeface="+mj-cs"/>
                  <a:sym typeface="Helvetica"/>
                </a:defRPr>
              </a:lvl1pPr>
            </a:lstStyle>
            <a:p>
              <a:r>
                <a:t>FORMATION</a:t>
              </a:r>
            </a:p>
          </p:txBody>
        </p:sp>
      </p:grpSp>
      <p:grpSp>
        <p:nvGrpSpPr>
          <p:cNvPr id="19" name="Gruppo 18">
            <a:extLst>
              <a:ext uri="{FF2B5EF4-FFF2-40B4-BE49-F238E27FC236}">
                <a16:creationId xmlns:a16="http://schemas.microsoft.com/office/drawing/2014/main" id="{95107BA5-8A7A-622F-E078-6197FF83BE3F}"/>
              </a:ext>
            </a:extLst>
          </p:cNvPr>
          <p:cNvGrpSpPr/>
          <p:nvPr/>
        </p:nvGrpSpPr>
        <p:grpSpPr>
          <a:xfrm>
            <a:off x="10667686" y="5050048"/>
            <a:ext cx="5975675" cy="3644414"/>
            <a:chOff x="10688951" y="5478742"/>
            <a:chExt cx="5975675" cy="3644414"/>
          </a:xfrm>
        </p:grpSpPr>
        <p:sp>
          <p:nvSpPr>
            <p:cNvPr id="11" name="Rounded Rectangle">
              <a:extLst>
                <a:ext uri="{FF2B5EF4-FFF2-40B4-BE49-F238E27FC236}">
                  <a16:creationId xmlns:a16="http://schemas.microsoft.com/office/drawing/2014/main" id="{2A7BE263-0B0C-E076-0F99-B56C6464F4FF}"/>
                </a:ext>
              </a:extLst>
            </p:cNvPr>
            <p:cNvSpPr/>
            <p:nvPr/>
          </p:nvSpPr>
          <p:spPr>
            <a:xfrm>
              <a:off x="10696889" y="5491441"/>
              <a:ext cx="5967737" cy="3631715"/>
            </a:xfrm>
            <a:prstGeom prst="roundRect">
              <a:avLst>
                <a:gd name="adj" fmla="val 5721"/>
              </a:avLst>
            </a:prstGeom>
            <a:solidFill>
              <a:schemeClr val="tx1"/>
            </a:solidFill>
            <a:ln w="12700">
              <a:solidFill>
                <a:schemeClr val="bg1"/>
              </a:solidFill>
            </a:ln>
          </p:spPr>
          <p:txBody>
            <a:bodyPr lIns="45719" rIns="45719" anchor="ctr"/>
            <a:lstStyle/>
            <a:p>
              <a:endParaRPr/>
            </a:p>
          </p:txBody>
        </p:sp>
        <p:sp>
          <p:nvSpPr>
            <p:cNvPr id="12" name="Alkemy…">
              <a:extLst>
                <a:ext uri="{FF2B5EF4-FFF2-40B4-BE49-F238E27FC236}">
                  <a16:creationId xmlns:a16="http://schemas.microsoft.com/office/drawing/2014/main" id="{D768CF9E-3F50-68DF-4FC3-A432F305F5D7}"/>
                </a:ext>
              </a:extLst>
            </p:cNvPr>
            <p:cNvSpPr txBox="1"/>
            <p:nvPr/>
          </p:nvSpPr>
          <p:spPr>
            <a:xfrm>
              <a:off x="10855417" y="6094264"/>
              <a:ext cx="5644331" cy="287815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lIns="46506" tIns="46506" rIns="46506" bIns="46506"/>
            <a:lstStyle/>
            <a:p>
              <a:pPr defTabSz="997948">
                <a:lnSpc>
                  <a:spcPct val="110000"/>
                </a:lnSpc>
                <a:defRPr sz="1800">
                  <a:solidFill>
                    <a:srgbClr val="FFFB00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it-IT" dirty="0">
                  <a:solidFill>
                    <a:schemeClr val="accent1"/>
                  </a:solidFill>
                </a:rPr>
                <a:t>1995 - 1998</a:t>
              </a:r>
              <a:endParaRPr dirty="0">
                <a:solidFill>
                  <a:schemeClr val="accent1"/>
                </a:solidFill>
              </a:endParaRPr>
            </a:p>
            <a:p>
              <a:pPr defTabSz="997948">
                <a:lnSpc>
                  <a:spcPct val="110000"/>
                </a:lnSpc>
                <a:defRPr sz="18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it-IT" dirty="0">
                  <a:solidFill>
                    <a:schemeClr val="bg1"/>
                  </a:solidFill>
                </a:rPr>
                <a:t>General Manager</a:t>
              </a:r>
            </a:p>
            <a:p>
              <a:pPr defTabSz="997948">
                <a:lnSpc>
                  <a:spcPct val="110000"/>
                </a:lnSpc>
                <a:defRPr sz="18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it-IT" dirty="0">
                  <a:solidFill>
                    <a:schemeClr val="bg1"/>
                  </a:solidFill>
                </a:rPr>
                <a:t>in an Internet Startup</a:t>
              </a:r>
              <a:endParaRPr dirty="0">
                <a:solidFill>
                  <a:schemeClr val="bg1"/>
                </a:solidFill>
              </a:endParaRPr>
            </a:p>
            <a:p>
              <a:pPr defTabSz="997948">
                <a:lnSpc>
                  <a:spcPct val="110000"/>
                </a:lnSpc>
                <a:defRPr sz="12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endParaRPr dirty="0"/>
            </a:p>
            <a:p>
              <a:pPr defTabSz="997948">
                <a:lnSpc>
                  <a:spcPct val="110000"/>
                </a:lnSpc>
                <a:defRPr sz="1800">
                  <a:solidFill>
                    <a:srgbClr val="FFFB00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it-IT" dirty="0">
                  <a:solidFill>
                    <a:schemeClr val="accent1"/>
                  </a:solidFill>
                </a:rPr>
                <a:t>2000 - 2012</a:t>
              </a:r>
              <a:endParaRPr dirty="0">
                <a:solidFill>
                  <a:schemeClr val="accent1"/>
                </a:solidFill>
              </a:endParaRPr>
            </a:p>
            <a:p>
              <a:pPr defTabSz="997948">
                <a:lnSpc>
                  <a:spcPct val="110000"/>
                </a:lnSpc>
                <a:defRPr sz="18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it-IT" dirty="0">
                  <a:solidFill>
                    <a:schemeClr val="bg1"/>
                  </a:solidFill>
                </a:rPr>
                <a:t>Partner </a:t>
              </a:r>
              <a:r>
                <a:rPr lang="it-IT" dirty="0" err="1">
                  <a:solidFill>
                    <a:schemeClr val="bg1"/>
                  </a:solidFill>
                </a:rPr>
                <a:t>at</a:t>
              </a:r>
              <a:r>
                <a:rPr lang="it-IT" dirty="0">
                  <a:solidFill>
                    <a:schemeClr val="bg1"/>
                  </a:solidFill>
                </a:rPr>
                <a:t> Bain &amp; Co.</a:t>
              </a:r>
            </a:p>
            <a:p>
              <a:pPr defTabSz="997948">
                <a:lnSpc>
                  <a:spcPct val="110000"/>
                </a:lnSpc>
                <a:defRPr sz="18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it-IT" dirty="0">
                  <a:solidFill>
                    <a:schemeClr val="bg1"/>
                  </a:solidFill>
                </a:rPr>
                <a:t>(Milan, Dallas and Dubai Offices)</a:t>
              </a:r>
              <a:endParaRPr dirty="0">
                <a:solidFill>
                  <a:schemeClr val="bg1"/>
                </a:solidFill>
              </a:endParaRPr>
            </a:p>
            <a:p>
              <a:pPr defTabSz="997948">
                <a:lnSpc>
                  <a:spcPct val="110000"/>
                </a:lnSpc>
                <a:defRPr sz="12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endParaRPr dirty="0"/>
            </a:p>
            <a:p>
              <a:pPr defTabSz="997948">
                <a:lnSpc>
                  <a:spcPct val="110000"/>
                </a:lnSpc>
                <a:defRPr sz="1800">
                  <a:solidFill>
                    <a:srgbClr val="FFFB00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it-IT" dirty="0" err="1">
                  <a:solidFill>
                    <a:schemeClr val="accent1"/>
                  </a:solidFill>
                </a:rPr>
                <a:t>Since</a:t>
              </a:r>
              <a:r>
                <a:rPr lang="it-IT" dirty="0">
                  <a:solidFill>
                    <a:schemeClr val="accent1"/>
                  </a:solidFill>
                </a:rPr>
                <a:t> 2012</a:t>
              </a:r>
              <a:endParaRPr dirty="0">
                <a:solidFill>
                  <a:schemeClr val="accent1"/>
                </a:solidFill>
              </a:endParaRPr>
            </a:p>
            <a:p>
              <a:pPr defTabSz="997948">
                <a:lnSpc>
                  <a:spcPct val="110000"/>
                </a:lnSpc>
                <a:defRPr sz="18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it-IT" dirty="0">
                  <a:solidFill>
                    <a:schemeClr val="bg1"/>
                  </a:solidFill>
                </a:rPr>
                <a:t>Founder and CEO of </a:t>
              </a:r>
              <a:r>
                <a:rPr lang="it-IT" dirty="0" err="1">
                  <a:solidFill>
                    <a:schemeClr val="bg1"/>
                  </a:solidFill>
                </a:rPr>
                <a:t>Alkemy</a:t>
              </a:r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3" name="Professional Experience">
              <a:extLst>
                <a:ext uri="{FF2B5EF4-FFF2-40B4-BE49-F238E27FC236}">
                  <a16:creationId xmlns:a16="http://schemas.microsoft.com/office/drawing/2014/main" id="{6190E80E-23AD-CB90-CCED-5AC71F5398FA}"/>
                </a:ext>
              </a:extLst>
            </p:cNvPr>
            <p:cNvSpPr/>
            <p:nvPr/>
          </p:nvSpPr>
          <p:spPr>
            <a:xfrm>
              <a:off x="10688951" y="5478742"/>
              <a:ext cx="5967738" cy="44108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lIns="45719" rIns="45719" anchor="ctr"/>
            <a:lstStyle>
              <a:lvl1pPr algn="ctr">
                <a:defRPr sz="2000" cap="all">
                  <a:latin typeface="+mj-lt"/>
                  <a:ea typeface="+mj-ea"/>
                  <a:cs typeface="+mj-cs"/>
                  <a:sym typeface="Helvetica"/>
                </a:defRPr>
              </a:lvl1pPr>
            </a:lstStyle>
            <a:p>
              <a:r>
                <a:rPr dirty="0"/>
                <a:t>Professional Experience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54032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F2AC595-69F5-4C22-838C-899F3731E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6425" y="9843356"/>
            <a:ext cx="571499" cy="399195"/>
          </a:xfrm>
        </p:spPr>
        <p:txBody>
          <a:bodyPr/>
          <a:lstStyle/>
          <a:p>
            <a:fld id="{EC9F6394-9795-4BEF-BECF-3C2F5DFA7253}" type="slidenum">
              <a:rPr lang="en-IN" smtClean="0"/>
              <a:t>4</a:t>
            </a:fld>
            <a:endParaRPr lang="en-IN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0A551BC-5077-4FFD-9FBB-4E5683B1FB7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23544" y="606172"/>
            <a:ext cx="16823138" cy="2400302"/>
          </a:xfrm>
        </p:spPr>
        <p:txBody>
          <a:bodyPr anchor="t">
            <a:noAutofit/>
          </a:bodyPr>
          <a:lstStyle/>
          <a:p>
            <a:r>
              <a:rPr lang="en-US" sz="6000" cap="all" dirty="0" err="1"/>
              <a:t>Alkemy</a:t>
            </a:r>
            <a:r>
              <a:rPr lang="en-US" sz="6000" cap="all" dirty="0"/>
              <a:t>: the digital transformation leader in </a:t>
            </a:r>
            <a:r>
              <a:rPr lang="en-US" sz="6000" cap="all" dirty="0" err="1"/>
              <a:t>italy</a:t>
            </a:r>
            <a:endParaRPr lang="en-US" sz="6000" dirty="0"/>
          </a:p>
        </p:txBody>
      </p:sp>
      <p:sp>
        <p:nvSpPr>
          <p:cNvPr id="129" name="CasellaDiTesto 77">
            <a:extLst>
              <a:ext uri="{FF2B5EF4-FFF2-40B4-BE49-F238E27FC236}">
                <a16:creationId xmlns:a16="http://schemas.microsoft.com/office/drawing/2014/main" id="{BC7981C1-E96B-428F-1126-A80D72801B02}"/>
              </a:ext>
            </a:extLst>
          </p:cNvPr>
          <p:cNvSpPr txBox="1"/>
          <p:nvPr/>
        </p:nvSpPr>
        <p:spPr>
          <a:xfrm>
            <a:off x="1114429" y="9994051"/>
            <a:ext cx="12030635" cy="346739"/>
          </a:xfrm>
          <a:prstGeom prst="rect">
            <a:avLst/>
          </a:prstGeom>
          <a:noFill/>
        </p:spPr>
        <p:txBody>
          <a:bodyPr wrap="square" lIns="160505" tIns="80253" rIns="160505" bIns="80253" rtlCol="0">
            <a:spAutoFit/>
          </a:bodyPr>
          <a:lstStyle/>
          <a:p>
            <a:pPr lvl="0"/>
            <a:r>
              <a:rPr lang="it-IT" sz="1200" baseline="30000" dirty="0"/>
              <a:t>(1) </a:t>
            </a:r>
            <a:r>
              <a:rPr lang="it-IT" sz="1200" dirty="0"/>
              <a:t>Revenues 2012-13-14--15-16 are Management estimate  and </a:t>
            </a:r>
            <a:r>
              <a:rPr lang="en-GB" sz="1200" i="1" dirty="0"/>
              <a:t>are not audited </a:t>
            </a:r>
            <a:r>
              <a:rPr lang="en-GB" sz="1200" dirty="0"/>
              <a:t>because of introduction of IFRS in 2017 </a:t>
            </a:r>
            <a:endParaRPr lang="en-GB" sz="1200" dirty="0">
              <a:solidFill>
                <a:srgbClr val="212121"/>
              </a:solidFill>
              <a:cs typeface="Century Gothic"/>
            </a:endParaRPr>
          </a:p>
        </p:txBody>
      </p:sp>
      <p:sp>
        <p:nvSpPr>
          <p:cNvPr id="5" name="Slide Number Placeholder 1">
            <a:extLst>
              <a:ext uri="{FF2B5EF4-FFF2-40B4-BE49-F238E27FC236}">
                <a16:creationId xmlns:a16="http://schemas.microsoft.com/office/drawing/2014/main" id="{F9DA0434-8203-297B-83CE-F4DB931729B4}"/>
              </a:ext>
            </a:extLst>
          </p:cNvPr>
          <p:cNvSpPr txBox="1">
            <a:spLocks/>
          </p:cNvSpPr>
          <p:nvPr/>
        </p:nvSpPr>
        <p:spPr>
          <a:xfrm>
            <a:off x="2077" y="9843356"/>
            <a:ext cx="571499" cy="399197"/>
          </a:xfrm>
          <a:prstGeom prst="rect">
            <a:avLst/>
          </a:prstGeom>
        </p:spPr>
        <p:txBody>
          <a:bodyPr vert="horz" lIns="137160" tIns="68580" rIns="137160" bIns="6858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C9F6394-9795-4BEF-BECF-3C2F5DFA7253}" type="slidenum">
              <a:rPr lang="en-IN" b="0"/>
              <a:pPr/>
              <a:t>4</a:t>
            </a:fld>
            <a:endParaRPr lang="en-IN" b="0" dirty="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51C21F8F-4385-2494-0D1C-82D20950C1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683" y="2487168"/>
            <a:ext cx="17047461" cy="7466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97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08BF7C2-310A-4317-9920-D02E0C8F1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F6394-9795-4BEF-BECF-3C2F5DFA7253}" type="slidenum">
              <a:rPr lang="en-IN" smtClean="0"/>
              <a:pPr/>
              <a:t>5</a:t>
            </a:fld>
            <a:endParaRPr lang="en-IN"/>
          </a:p>
        </p:txBody>
      </p:sp>
      <p:sp>
        <p:nvSpPr>
          <p:cNvPr id="10" name="Title 10">
            <a:extLst>
              <a:ext uri="{FF2B5EF4-FFF2-40B4-BE49-F238E27FC236}">
                <a16:creationId xmlns:a16="http://schemas.microsoft.com/office/drawing/2014/main" id="{08BB56D8-A888-4986-8DDB-5064D7CF0A2C}"/>
              </a:ext>
            </a:extLst>
          </p:cNvPr>
          <p:cNvSpPr txBox="1">
            <a:spLocks/>
          </p:cNvSpPr>
          <p:nvPr/>
        </p:nvSpPr>
        <p:spPr>
          <a:xfrm>
            <a:off x="1142700" y="2437666"/>
            <a:ext cx="16516650" cy="732948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1371600" rtl="0" eaLnBrk="1" latinLnBrk="0" hangingPunct="1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IN" sz="6500" kern="1200" cap="all" spc="65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200"/>
              </a:lnSpc>
              <a:defRPr sz="5000" cap="all">
                <a:latin typeface="+mj-lt"/>
                <a:ea typeface="+mj-ea"/>
                <a:cs typeface="+mj-cs"/>
                <a:sym typeface="Helvetica"/>
              </a:defRPr>
            </a:pPr>
            <a:r>
              <a:rPr kumimoji="0" lang="en-IN" sz="2000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/>
                <a:ea typeface="+mj-ea"/>
                <a:cs typeface="+mj-cs"/>
                <a:sym typeface="Helvetica"/>
              </a:rPr>
              <a:t>1–   </a:t>
            </a:r>
            <a:r>
              <a:rPr lang="en-IN" dirty="0">
                <a:sym typeface="Helvetica"/>
              </a:rPr>
              <a:t>THE DIGITAL TRANSFORMATION CHALLENGE</a:t>
            </a:r>
          </a:p>
          <a:p>
            <a:pPr>
              <a:lnSpc>
                <a:spcPts val="5200"/>
              </a:lnSpc>
              <a:defRPr sz="5000" cap="all">
                <a:latin typeface="+mj-lt"/>
                <a:ea typeface="+mj-ea"/>
                <a:cs typeface="+mj-cs"/>
                <a:sym typeface="Helvetica"/>
              </a:defRPr>
            </a:pPr>
            <a:r>
              <a:rPr kumimoji="0" lang="en-IN" sz="2000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/>
                <a:ea typeface="+mj-ea"/>
                <a:cs typeface="+mj-cs"/>
                <a:sym typeface="Helvetica"/>
              </a:rPr>
              <a:t>2–   </a:t>
            </a:r>
            <a:r>
              <a:rPr kumimoji="0" lang="en-IN" sz="5000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/>
                <a:ea typeface="+mj-ea"/>
                <a:cs typeface="+mj-cs"/>
                <a:sym typeface="Helvetica"/>
              </a:rPr>
              <a:t>THE 5 RULES OF DIGITAL TRANSFORMATION</a:t>
            </a:r>
            <a:br>
              <a:rPr kumimoji="0" lang="en-IN" sz="5000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/>
                <a:ea typeface="+mj-ea"/>
                <a:cs typeface="+mj-cs"/>
                <a:sym typeface="Helvetica"/>
              </a:rPr>
            </a:br>
            <a:r>
              <a:rPr kumimoji="0" lang="en-IN" sz="2000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/>
                <a:ea typeface="+mj-ea"/>
                <a:cs typeface="+mj-cs"/>
                <a:sym typeface="Helvetica"/>
              </a:rPr>
              <a:t>3–   </a:t>
            </a:r>
            <a:r>
              <a:rPr kumimoji="0" lang="en-IN" sz="5000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/>
                <a:ea typeface="+mj-ea"/>
                <a:cs typeface="+mj-cs"/>
                <a:sym typeface="Helvetica"/>
              </a:rPr>
              <a:t>WRAP-UP, TAKE-AWAYS AND QUESTIONS</a:t>
            </a:r>
            <a:endParaRPr lang="en-US" sz="5000" dirty="0">
              <a:sym typeface="Helvetica"/>
            </a:endParaRP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C85FDAB0-F308-BA41-BBD3-8FCC2CF4D59A}"/>
              </a:ext>
            </a:extLst>
          </p:cNvPr>
          <p:cNvSpPr txBox="1">
            <a:spLocks/>
          </p:cNvSpPr>
          <p:nvPr/>
        </p:nvSpPr>
        <p:spPr>
          <a:xfrm>
            <a:off x="1142700" y="876300"/>
            <a:ext cx="6844395" cy="323849"/>
          </a:xfrm>
          <a:prstGeom prst="rect">
            <a:avLst/>
          </a:prstGeom>
        </p:spPr>
        <p:txBody>
          <a:bodyPr lIns="0" tIns="0" rIns="0" bIns="0"/>
          <a:lstStyle>
            <a:lvl1pPr marL="342900" indent="-342900" algn="l" defTabSz="13716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4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28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714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00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861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719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IN" sz="20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480556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olo 2">
            <a:extLst>
              <a:ext uri="{FF2B5EF4-FFF2-40B4-BE49-F238E27FC236}">
                <a16:creationId xmlns:a16="http://schemas.microsoft.com/office/drawing/2014/main" id="{741D24C1-C99D-20D3-B3D2-DF5981E7FE93}"/>
              </a:ext>
            </a:extLst>
          </p:cNvPr>
          <p:cNvSpPr txBox="1"/>
          <p:nvPr/>
        </p:nvSpPr>
        <p:spPr>
          <a:xfrm>
            <a:off x="1169644" y="4777538"/>
            <a:ext cx="16131593" cy="1404601"/>
          </a:xfrm>
          <a:prstGeom prst="rect">
            <a:avLst/>
          </a:prstGeom>
          <a:ln w="12700">
            <a:miter lim="400000"/>
          </a:ln>
          <a:effectLst>
            <a:outerShdw blurRad="228600" dist="23944" dir="5400000" rotWithShape="0">
              <a:srgbClr val="000000">
                <a:alpha val="7758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Autofit/>
          </a:bodyPr>
          <a:lstStyle>
            <a:lvl1pPr algn="ctr" defTabSz="619125">
              <a:lnSpc>
                <a:spcPct val="80000"/>
              </a:lnSpc>
              <a:defRPr sz="6500" cap="all" spc="65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r>
              <a:rPr lang="en-GB" dirty="0"/>
              <a:t>THE DIGITAL TRANSFORMATION CHALLENGE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43658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olo 2">
            <a:extLst>
              <a:ext uri="{FF2B5EF4-FFF2-40B4-BE49-F238E27FC236}">
                <a16:creationId xmlns:a16="http://schemas.microsoft.com/office/drawing/2014/main" id="{741D24C1-C99D-20D3-B3D2-DF5981E7FE93}"/>
              </a:ext>
            </a:extLst>
          </p:cNvPr>
          <p:cNvSpPr txBox="1"/>
          <p:nvPr/>
        </p:nvSpPr>
        <p:spPr>
          <a:xfrm>
            <a:off x="1169644" y="1160807"/>
            <a:ext cx="16131593" cy="4162925"/>
          </a:xfrm>
          <a:prstGeom prst="rect">
            <a:avLst/>
          </a:prstGeom>
          <a:ln w="12700">
            <a:miter lim="400000"/>
          </a:ln>
          <a:effectLst>
            <a:outerShdw blurRad="228600" dist="23944" dir="5400000" rotWithShape="0">
              <a:srgbClr val="000000">
                <a:alpha val="7758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Autofit/>
          </a:bodyPr>
          <a:lstStyle>
            <a:lvl1pPr algn="ctr" defTabSz="619125">
              <a:lnSpc>
                <a:spcPct val="80000"/>
              </a:lnSpc>
              <a:defRPr sz="6500" cap="all" spc="65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>
              <a:lnSpc>
                <a:spcPct val="150000"/>
              </a:lnSpc>
            </a:pPr>
            <a:r>
              <a:rPr lang="en-GB" dirty="0"/>
              <a:t>LESS THAN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accent1"/>
                </a:solidFill>
              </a:rPr>
              <a:t>1 COMPANY OUT OF 20</a:t>
            </a:r>
          </a:p>
          <a:p>
            <a:pPr>
              <a:lnSpc>
                <a:spcPct val="150000"/>
              </a:lnSpc>
            </a:pPr>
            <a:r>
              <a:rPr lang="en-GB" dirty="0"/>
              <a:t>IS CREATING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accent1"/>
                </a:solidFill>
              </a:rPr>
              <a:t>SUSTAINABLE VALUE</a:t>
            </a:r>
          </a:p>
          <a:p>
            <a:pPr>
              <a:lnSpc>
                <a:spcPct val="150000"/>
              </a:lnSpc>
            </a:pPr>
            <a:r>
              <a:rPr lang="en-GB" dirty="0"/>
              <a:t>WITH DIGITAL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224028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74984638-724E-32E6-3D25-A05A15A4A5B8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1380171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95" imgH="394" progId="TCLayout.ActiveDocument.1">
                  <p:embed/>
                </p:oleObj>
              </mc:Choice>
              <mc:Fallback>
                <p:oleObj name="think-cell Slide" r:id="rId4" imgW="395" imgH="39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74984638-724E-32E6-3D25-A05A15A4A5B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319B58A-FE90-4466-ABFB-B4CE3C69B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9F6394-9795-4BEF-BECF-3C2F5DFA7253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38CE850-AA73-478A-9E2A-D1B6B94A735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/>
              <a:t>THE DIGITAL REVOLUTION</a:t>
            </a:r>
          </a:p>
        </p:txBody>
      </p:sp>
      <p:sp>
        <p:nvSpPr>
          <p:cNvPr id="35" name="Title 5">
            <a:extLst>
              <a:ext uri="{FF2B5EF4-FFF2-40B4-BE49-F238E27FC236}">
                <a16:creationId xmlns:a16="http://schemas.microsoft.com/office/drawing/2014/main" id="{917DBC36-6DF6-0CB2-F893-CF4D4512F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599" y="1200149"/>
            <a:ext cx="17057838" cy="770918"/>
          </a:xfrm>
        </p:spPr>
        <p:txBody>
          <a:bodyPr vert="horz" anchor="t">
            <a:noAutofit/>
          </a:bodyPr>
          <a:lstStyle/>
          <a:p>
            <a:r>
              <a:rPr lang="en-GB" sz="4000" dirty="0">
                <a:solidFill>
                  <a:schemeClr val="tx1"/>
                </a:solidFill>
              </a:rPr>
              <a:t>THE VALUE CREATED BY DIGITAL HAS BEEN SO FAR CAPTURED BY DIGITAL PLAYERS</a:t>
            </a:r>
            <a:endParaRPr lang="en-US" sz="3800" dirty="0"/>
          </a:p>
        </p:txBody>
      </p:sp>
      <p:sp>
        <p:nvSpPr>
          <p:cNvPr id="14" name="Segnaposto numero diapositiva 1">
            <a:extLst>
              <a:ext uri="{FF2B5EF4-FFF2-40B4-BE49-F238E27FC236}">
                <a16:creationId xmlns:a16="http://schemas.microsoft.com/office/drawing/2014/main" id="{63A4AD3F-C795-F12A-783D-69E2FD014DD5}"/>
              </a:ext>
            </a:extLst>
          </p:cNvPr>
          <p:cNvSpPr txBox="1">
            <a:spLocks/>
          </p:cNvSpPr>
          <p:nvPr/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C9F6394-9795-4BEF-BECF-3C2F5DFA7253}" type="slidenum">
              <a:rPr lang="en-US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8</a:t>
            </a:fld>
            <a:endParaRPr lang="en-US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91" name="CasellaDiTesto 8">
            <a:extLst>
              <a:ext uri="{FF2B5EF4-FFF2-40B4-BE49-F238E27FC236}">
                <a16:creationId xmlns:a16="http://schemas.microsoft.com/office/drawing/2014/main" id="{33FDFE9F-3253-961F-CC28-6F5582E75B39}"/>
              </a:ext>
            </a:extLst>
          </p:cNvPr>
          <p:cNvSpPr txBox="1"/>
          <p:nvPr/>
        </p:nvSpPr>
        <p:spPr>
          <a:xfrm>
            <a:off x="1793657" y="8398746"/>
            <a:ext cx="1658939" cy="589916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wrap="square" lIns="135993" tIns="67997" rIns="135993" bIns="67997" rtlCol="0" anchor="ctr">
            <a:noAutofit/>
          </a:bodyPr>
          <a:lstStyle/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DEC 2005</a:t>
            </a:r>
          </a:p>
        </p:txBody>
      </p:sp>
      <p:sp>
        <p:nvSpPr>
          <p:cNvPr id="3092" name="CasellaDiTesto 9">
            <a:extLst>
              <a:ext uri="{FF2B5EF4-FFF2-40B4-BE49-F238E27FC236}">
                <a16:creationId xmlns:a16="http://schemas.microsoft.com/office/drawing/2014/main" id="{3DFEBB8B-1CC5-C3C8-9A86-86D4AC23F4FA}"/>
              </a:ext>
            </a:extLst>
          </p:cNvPr>
          <p:cNvSpPr txBox="1"/>
          <p:nvPr/>
        </p:nvSpPr>
        <p:spPr>
          <a:xfrm>
            <a:off x="5257157" y="8398746"/>
            <a:ext cx="1508126" cy="589916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wrap="square" lIns="135993" tIns="67997" rIns="135993" bIns="67997" rtlCol="0" anchor="ctr">
            <a:noAutofit/>
          </a:bodyPr>
          <a:lstStyle/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DEC 2009</a:t>
            </a:r>
          </a:p>
        </p:txBody>
      </p:sp>
      <p:sp>
        <p:nvSpPr>
          <p:cNvPr id="3093" name="CasellaDiTesto 10">
            <a:extLst>
              <a:ext uri="{FF2B5EF4-FFF2-40B4-BE49-F238E27FC236}">
                <a16:creationId xmlns:a16="http://schemas.microsoft.com/office/drawing/2014/main" id="{6C1B9C1D-3386-34BA-64B4-CC82C6DBC56C}"/>
              </a:ext>
            </a:extLst>
          </p:cNvPr>
          <p:cNvSpPr txBox="1"/>
          <p:nvPr/>
        </p:nvSpPr>
        <p:spPr>
          <a:xfrm>
            <a:off x="8284765" y="8398746"/>
            <a:ext cx="2208048" cy="589916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wrap="square" lIns="135993" tIns="67997" rIns="135993" bIns="67997" rtlCol="0" anchor="ctr">
            <a:noAutofit/>
          </a:bodyPr>
          <a:lstStyle/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DEC 2013</a:t>
            </a:r>
          </a:p>
        </p:txBody>
      </p:sp>
      <p:sp>
        <p:nvSpPr>
          <p:cNvPr id="3094" name="CasellaDiTesto 11">
            <a:extLst>
              <a:ext uri="{FF2B5EF4-FFF2-40B4-BE49-F238E27FC236}">
                <a16:creationId xmlns:a16="http://schemas.microsoft.com/office/drawing/2014/main" id="{D202CDDC-D6FE-3B7B-A9C1-491E2FEFA044}"/>
              </a:ext>
            </a:extLst>
          </p:cNvPr>
          <p:cNvSpPr txBox="1"/>
          <p:nvPr/>
        </p:nvSpPr>
        <p:spPr>
          <a:xfrm>
            <a:off x="12062333" y="8398746"/>
            <a:ext cx="1371024" cy="589916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wrap="square" lIns="135993" tIns="67997" rIns="135993" bIns="67997" rtlCol="0" anchor="ctr">
            <a:noAutofit/>
          </a:bodyPr>
          <a:lstStyle/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DEC 2017</a:t>
            </a:r>
          </a:p>
        </p:txBody>
      </p:sp>
      <p:graphicFrame>
        <p:nvGraphicFramePr>
          <p:cNvPr id="3095" name="Grafico 19">
            <a:extLst>
              <a:ext uri="{FF2B5EF4-FFF2-40B4-BE49-F238E27FC236}">
                <a16:creationId xmlns:a16="http://schemas.microsoft.com/office/drawing/2014/main" id="{8D9C3B3A-213C-1F9D-98DF-5FFE6540AE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7719375"/>
              </p:ext>
            </p:extLst>
          </p:nvPr>
        </p:nvGraphicFramePr>
        <p:xfrm>
          <a:off x="815592" y="2640568"/>
          <a:ext cx="17127882" cy="60190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096" name="Immagine 117">
            <a:extLst>
              <a:ext uri="{FF2B5EF4-FFF2-40B4-BE49-F238E27FC236}">
                <a16:creationId xmlns:a16="http://schemas.microsoft.com/office/drawing/2014/main" id="{9E0DE251-F25E-0750-2485-D5FA5A89EDEB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772" y="7081788"/>
            <a:ext cx="850923" cy="182090"/>
          </a:xfrm>
          <a:prstGeom prst="rect">
            <a:avLst/>
          </a:prstGeom>
        </p:spPr>
      </p:pic>
      <p:pic>
        <p:nvPicPr>
          <p:cNvPr id="3097" name="Immagine 118">
            <a:extLst>
              <a:ext uri="{FF2B5EF4-FFF2-40B4-BE49-F238E27FC236}">
                <a16:creationId xmlns:a16="http://schemas.microsoft.com/office/drawing/2014/main" id="{9CE734E8-EBDF-4C63-25C5-5BE73FD4B25D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0102" y="7246723"/>
            <a:ext cx="851106" cy="182129"/>
          </a:xfrm>
          <a:prstGeom prst="rect">
            <a:avLst/>
          </a:prstGeom>
        </p:spPr>
      </p:pic>
      <p:pic>
        <p:nvPicPr>
          <p:cNvPr id="3098" name="Immagine 119">
            <a:extLst>
              <a:ext uri="{FF2B5EF4-FFF2-40B4-BE49-F238E27FC236}">
                <a16:creationId xmlns:a16="http://schemas.microsoft.com/office/drawing/2014/main" id="{278FF9CF-4805-42FE-F0B6-7E21745DAA46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3501" y="7107592"/>
            <a:ext cx="1029839" cy="220374"/>
          </a:xfrm>
          <a:prstGeom prst="rect">
            <a:avLst/>
          </a:prstGeom>
        </p:spPr>
      </p:pic>
      <p:pic>
        <p:nvPicPr>
          <p:cNvPr id="3099" name="Immagine 120">
            <a:extLst>
              <a:ext uri="{FF2B5EF4-FFF2-40B4-BE49-F238E27FC236}">
                <a16:creationId xmlns:a16="http://schemas.microsoft.com/office/drawing/2014/main" id="{D2A296C4-197C-8A3C-1E27-2608049423F9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16455" y="6652281"/>
            <a:ext cx="1132823" cy="242412"/>
          </a:xfrm>
          <a:prstGeom prst="rect">
            <a:avLst/>
          </a:prstGeom>
        </p:spPr>
      </p:pic>
      <p:pic>
        <p:nvPicPr>
          <p:cNvPr id="3100" name="Immagine 121">
            <a:extLst>
              <a:ext uri="{FF2B5EF4-FFF2-40B4-BE49-F238E27FC236}">
                <a16:creationId xmlns:a16="http://schemas.microsoft.com/office/drawing/2014/main" id="{B77F589C-428A-4DFF-E069-B0CF24996917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0305" y="6739527"/>
            <a:ext cx="330566" cy="330566"/>
          </a:xfrm>
          <a:prstGeom prst="rect">
            <a:avLst/>
          </a:prstGeom>
        </p:spPr>
      </p:pic>
      <p:pic>
        <p:nvPicPr>
          <p:cNvPr id="3101" name="Immagine 122">
            <a:extLst>
              <a:ext uri="{FF2B5EF4-FFF2-40B4-BE49-F238E27FC236}">
                <a16:creationId xmlns:a16="http://schemas.microsoft.com/office/drawing/2014/main" id="{68084702-C21C-AD87-6135-B76992419F5E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01055" y="5247038"/>
            <a:ext cx="363623" cy="363623"/>
          </a:xfrm>
          <a:prstGeom prst="rect">
            <a:avLst/>
          </a:prstGeom>
        </p:spPr>
      </p:pic>
      <p:pic>
        <p:nvPicPr>
          <p:cNvPr id="3102" name="Immagine 123">
            <a:extLst>
              <a:ext uri="{FF2B5EF4-FFF2-40B4-BE49-F238E27FC236}">
                <a16:creationId xmlns:a16="http://schemas.microsoft.com/office/drawing/2014/main" id="{21A7E1FE-3F80-3CD9-F1B7-F5B9BABE36A3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4352" y="7485876"/>
            <a:ext cx="908772" cy="220374"/>
          </a:xfrm>
          <a:prstGeom prst="rect">
            <a:avLst/>
          </a:prstGeom>
        </p:spPr>
      </p:pic>
      <p:pic>
        <p:nvPicPr>
          <p:cNvPr id="3103" name="Immagine 125">
            <a:extLst>
              <a:ext uri="{FF2B5EF4-FFF2-40B4-BE49-F238E27FC236}">
                <a16:creationId xmlns:a16="http://schemas.microsoft.com/office/drawing/2014/main" id="{341D9702-670C-48B6-7836-2AAF1BE3C034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83046" y="5928781"/>
            <a:ext cx="999650" cy="242412"/>
          </a:xfrm>
          <a:prstGeom prst="rect">
            <a:avLst/>
          </a:prstGeom>
        </p:spPr>
      </p:pic>
      <p:pic>
        <p:nvPicPr>
          <p:cNvPr id="3104" name="Immagine 131">
            <a:extLst>
              <a:ext uri="{FF2B5EF4-FFF2-40B4-BE49-F238E27FC236}">
                <a16:creationId xmlns:a16="http://schemas.microsoft.com/office/drawing/2014/main" id="{FB0FB5E2-5B77-113F-F7A7-440724E3162C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8848" y="7375779"/>
            <a:ext cx="808049" cy="242412"/>
          </a:xfrm>
          <a:prstGeom prst="rect">
            <a:avLst/>
          </a:prstGeom>
        </p:spPr>
      </p:pic>
      <p:pic>
        <p:nvPicPr>
          <p:cNvPr id="3105" name="Immagine 132">
            <a:extLst>
              <a:ext uri="{FF2B5EF4-FFF2-40B4-BE49-F238E27FC236}">
                <a16:creationId xmlns:a16="http://schemas.microsoft.com/office/drawing/2014/main" id="{84DF8B7A-4E2A-37D1-C35A-7218EDB1A194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80100" y="7890815"/>
            <a:ext cx="405534" cy="363623"/>
          </a:xfrm>
          <a:prstGeom prst="rect">
            <a:avLst/>
          </a:prstGeom>
          <a:effectLst/>
        </p:spPr>
      </p:pic>
      <p:pic>
        <p:nvPicPr>
          <p:cNvPr id="3106" name="Immagine 133">
            <a:extLst>
              <a:ext uri="{FF2B5EF4-FFF2-40B4-BE49-F238E27FC236}">
                <a16:creationId xmlns:a16="http://schemas.microsoft.com/office/drawing/2014/main" id="{6BC3D2F0-D83E-1A43-AACF-B172E28E6468}"/>
              </a:ext>
            </a:extLst>
          </p:cNvPr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rgbClr val="DEDEDE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657" y="7277793"/>
            <a:ext cx="399986" cy="399986"/>
          </a:xfrm>
          <a:prstGeom prst="rect">
            <a:avLst/>
          </a:prstGeom>
        </p:spPr>
      </p:pic>
      <p:pic>
        <p:nvPicPr>
          <p:cNvPr id="3107" name="Immagine 136">
            <a:extLst>
              <a:ext uri="{FF2B5EF4-FFF2-40B4-BE49-F238E27FC236}">
                <a16:creationId xmlns:a16="http://schemas.microsoft.com/office/drawing/2014/main" id="{4214CE93-F299-14DF-1E07-1EC7BDA4E945}"/>
              </a:ext>
            </a:extLst>
          </p:cNvPr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rgbClr val="DEDEDE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682" y="7407247"/>
            <a:ext cx="623636" cy="267777"/>
          </a:xfrm>
          <a:prstGeom prst="rect">
            <a:avLst/>
          </a:prstGeom>
        </p:spPr>
      </p:pic>
      <p:pic>
        <p:nvPicPr>
          <p:cNvPr id="3108" name="Immagine 137">
            <a:extLst>
              <a:ext uri="{FF2B5EF4-FFF2-40B4-BE49-F238E27FC236}">
                <a16:creationId xmlns:a16="http://schemas.microsoft.com/office/drawing/2014/main" id="{843435E0-2C15-C86D-790A-DC79B1948A2E}"/>
              </a:ext>
            </a:extLst>
          </p:cNvPr>
          <p:cNvPicPr>
            <a:picLocks noChangeAspect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rgbClr val="DEDEDE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8003" y="8114802"/>
            <a:ext cx="873084" cy="266655"/>
          </a:xfrm>
          <a:prstGeom prst="rect">
            <a:avLst/>
          </a:prstGeom>
        </p:spPr>
      </p:pic>
      <p:pic>
        <p:nvPicPr>
          <p:cNvPr id="3109" name="Immagine 138">
            <a:extLst>
              <a:ext uri="{FF2B5EF4-FFF2-40B4-BE49-F238E27FC236}">
                <a16:creationId xmlns:a16="http://schemas.microsoft.com/office/drawing/2014/main" id="{FB97D34F-1D88-F2A7-8BBE-08D6F3A4B1C9}"/>
              </a:ext>
            </a:extLst>
          </p:cNvPr>
          <p:cNvPicPr>
            <a:picLocks noChangeAspect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rgbClr val="DEDEDE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3400" y="7730505"/>
            <a:ext cx="331265" cy="439983"/>
          </a:xfrm>
          <a:prstGeom prst="rect">
            <a:avLst/>
          </a:prstGeom>
        </p:spPr>
      </p:pic>
      <p:pic>
        <p:nvPicPr>
          <p:cNvPr id="3110" name="Immagine 139">
            <a:extLst>
              <a:ext uri="{FF2B5EF4-FFF2-40B4-BE49-F238E27FC236}">
                <a16:creationId xmlns:a16="http://schemas.microsoft.com/office/drawing/2014/main" id="{08EF5498-9D48-C051-41E8-36A7E2E7D2D3}"/>
              </a:ext>
            </a:extLst>
          </p:cNvPr>
          <p:cNvPicPr>
            <a:picLocks noChangeAspect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rgbClr val="DEDEDE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5553" y="7594956"/>
            <a:ext cx="329097" cy="330566"/>
          </a:xfrm>
          <a:prstGeom prst="rect">
            <a:avLst/>
          </a:prstGeom>
        </p:spPr>
      </p:pic>
      <p:pic>
        <p:nvPicPr>
          <p:cNvPr id="3111" name="Immagine 140">
            <a:extLst>
              <a:ext uri="{FF2B5EF4-FFF2-40B4-BE49-F238E27FC236}">
                <a16:creationId xmlns:a16="http://schemas.microsoft.com/office/drawing/2014/main" id="{563CA049-AC0F-9BEA-B851-6BA63F651E57}"/>
              </a:ext>
            </a:extLst>
          </p:cNvPr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rgbClr val="DEDEDE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8324" y="7653168"/>
            <a:ext cx="621018" cy="266655"/>
          </a:xfrm>
          <a:prstGeom prst="rect">
            <a:avLst/>
          </a:prstGeom>
        </p:spPr>
      </p:pic>
      <p:pic>
        <p:nvPicPr>
          <p:cNvPr id="3112" name="Immagine 141">
            <a:extLst>
              <a:ext uri="{FF2B5EF4-FFF2-40B4-BE49-F238E27FC236}">
                <a16:creationId xmlns:a16="http://schemas.microsoft.com/office/drawing/2014/main" id="{546A0388-F729-9C3C-E4AD-71DB07D2F44F}"/>
              </a:ext>
            </a:extLst>
          </p:cNvPr>
          <p:cNvPicPr>
            <a:picLocks noChangeAspect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rgbClr val="DEDEDE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0258" y="8215177"/>
            <a:ext cx="650112" cy="220374"/>
          </a:xfrm>
          <a:prstGeom prst="rect">
            <a:avLst/>
          </a:prstGeom>
        </p:spPr>
      </p:pic>
      <p:pic>
        <p:nvPicPr>
          <p:cNvPr id="3113" name="Immagine 142">
            <a:extLst>
              <a:ext uri="{FF2B5EF4-FFF2-40B4-BE49-F238E27FC236}">
                <a16:creationId xmlns:a16="http://schemas.microsoft.com/office/drawing/2014/main" id="{DDCB8CCD-4DA4-2F60-28EA-BCB6533F56F3}"/>
              </a:ext>
            </a:extLst>
          </p:cNvPr>
          <p:cNvPicPr>
            <a:picLocks noChangeAspect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rgbClr val="DEDEDE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0319" y="7950235"/>
            <a:ext cx="877391" cy="266655"/>
          </a:xfrm>
          <a:prstGeom prst="rect">
            <a:avLst/>
          </a:prstGeom>
        </p:spPr>
      </p:pic>
      <p:pic>
        <p:nvPicPr>
          <p:cNvPr id="3114" name="Immagine 144">
            <a:extLst>
              <a:ext uri="{FF2B5EF4-FFF2-40B4-BE49-F238E27FC236}">
                <a16:creationId xmlns:a16="http://schemas.microsoft.com/office/drawing/2014/main" id="{4629B1BD-A396-D018-DA92-B8DC42C9287B}"/>
              </a:ext>
            </a:extLst>
          </p:cNvPr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rgbClr val="DEDEDE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4178" y="7888237"/>
            <a:ext cx="564563" cy="242412"/>
          </a:xfrm>
          <a:prstGeom prst="rect">
            <a:avLst/>
          </a:prstGeom>
        </p:spPr>
      </p:pic>
      <p:pic>
        <p:nvPicPr>
          <p:cNvPr id="3115" name="Immagine 145">
            <a:extLst>
              <a:ext uri="{FF2B5EF4-FFF2-40B4-BE49-F238E27FC236}">
                <a16:creationId xmlns:a16="http://schemas.microsoft.com/office/drawing/2014/main" id="{24AF0495-D62B-E997-2503-CA32A2D4C811}"/>
              </a:ext>
            </a:extLst>
          </p:cNvPr>
          <p:cNvPicPr>
            <a:picLocks noChangeAspect="1"/>
          </p:cNvPicPr>
          <p:nvPr/>
        </p:nvPicPr>
        <p:blipFill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rgbClr val="DEDEDE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6801" y="8066363"/>
            <a:ext cx="868137" cy="434069"/>
          </a:xfrm>
          <a:prstGeom prst="rect">
            <a:avLst/>
          </a:prstGeom>
        </p:spPr>
      </p:pic>
      <p:sp>
        <p:nvSpPr>
          <p:cNvPr id="3116" name="Rettangolo 42">
            <a:extLst>
              <a:ext uri="{FF2B5EF4-FFF2-40B4-BE49-F238E27FC236}">
                <a16:creationId xmlns:a16="http://schemas.microsoft.com/office/drawing/2014/main" id="{5EB194B4-4A9C-C0CB-9839-45C6BBB5EC30}"/>
              </a:ext>
            </a:extLst>
          </p:cNvPr>
          <p:cNvSpPr/>
          <p:nvPr/>
        </p:nvSpPr>
        <p:spPr>
          <a:xfrm>
            <a:off x="1028729" y="9235120"/>
            <a:ext cx="494331" cy="330566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lIns="135993" tIns="67997" rIns="135993" bIns="67997" rtlCol="0" anchor="ctr"/>
          <a:lstStyle/>
          <a:p>
            <a:pPr marL="0" marR="0" lvl="0" indent="0" algn="ctr" defTabSz="1359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91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n-ea"/>
              <a:cs typeface="Courier New"/>
            </a:endParaRPr>
          </a:p>
        </p:txBody>
      </p:sp>
      <p:sp>
        <p:nvSpPr>
          <p:cNvPr id="3117" name="Rettangolo 43">
            <a:extLst>
              <a:ext uri="{FF2B5EF4-FFF2-40B4-BE49-F238E27FC236}">
                <a16:creationId xmlns:a16="http://schemas.microsoft.com/office/drawing/2014/main" id="{21742E35-5EF7-D466-A30D-40F66313A13F}"/>
              </a:ext>
            </a:extLst>
          </p:cNvPr>
          <p:cNvSpPr/>
          <p:nvPr/>
        </p:nvSpPr>
        <p:spPr>
          <a:xfrm>
            <a:off x="4383770" y="9235120"/>
            <a:ext cx="494331" cy="330566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135993" tIns="67997" rIns="135993" bIns="67997" rtlCol="0" anchor="ctr"/>
          <a:lstStyle/>
          <a:p>
            <a:pPr marL="0" marR="0" lvl="0" indent="0" algn="ctr" defTabSz="1359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91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n-ea"/>
              <a:cs typeface="Courier New"/>
            </a:endParaRPr>
          </a:p>
        </p:txBody>
      </p:sp>
      <p:sp>
        <p:nvSpPr>
          <p:cNvPr id="3118" name="CasellaDiTesto 44">
            <a:extLst>
              <a:ext uri="{FF2B5EF4-FFF2-40B4-BE49-F238E27FC236}">
                <a16:creationId xmlns:a16="http://schemas.microsoft.com/office/drawing/2014/main" id="{0981C7C7-62DA-9EFD-2823-EF42D875EC7C}"/>
              </a:ext>
            </a:extLst>
          </p:cNvPr>
          <p:cNvSpPr txBox="1"/>
          <p:nvPr/>
        </p:nvSpPr>
        <p:spPr>
          <a:xfrm>
            <a:off x="5139259" y="9194367"/>
            <a:ext cx="3829022" cy="413231"/>
          </a:xfrm>
          <a:prstGeom prst="rect">
            <a:avLst/>
          </a:prstGeom>
        </p:spPr>
        <p:txBody>
          <a:bodyPr wrap="square" lIns="135993" tIns="67997" rIns="135993" bIns="67997" rtlCol="0">
            <a:spAutoFit/>
          </a:bodyPr>
          <a:lstStyle/>
          <a:p>
            <a:pPr defTabSz="914146"/>
            <a:r>
              <a:rPr lang="en-GB" sz="1793" b="1">
                <a:solidFill>
                  <a:schemeClr val="tx2"/>
                </a:solidFill>
                <a:latin typeface="+mj-lt"/>
              </a:rPr>
              <a:t>"Digital Players"</a:t>
            </a:r>
          </a:p>
        </p:txBody>
      </p:sp>
      <p:sp>
        <p:nvSpPr>
          <p:cNvPr id="3119" name="CasellaDiTesto 48">
            <a:extLst>
              <a:ext uri="{FF2B5EF4-FFF2-40B4-BE49-F238E27FC236}">
                <a16:creationId xmlns:a16="http://schemas.microsoft.com/office/drawing/2014/main" id="{94C250A4-6159-0ED3-6EF5-9B43B2EA9522}"/>
              </a:ext>
            </a:extLst>
          </p:cNvPr>
          <p:cNvSpPr txBox="1"/>
          <p:nvPr/>
        </p:nvSpPr>
        <p:spPr>
          <a:xfrm>
            <a:off x="4786365" y="9194367"/>
            <a:ext cx="537159" cy="413231"/>
          </a:xfrm>
          <a:prstGeom prst="rect">
            <a:avLst/>
          </a:prstGeom>
        </p:spPr>
        <p:txBody>
          <a:bodyPr wrap="square" lIns="135993" tIns="67997" rIns="135993" bIns="67997" rtlCol="0">
            <a:spAutoFit/>
          </a:bodyPr>
          <a:lstStyle/>
          <a:p>
            <a:pPr algn="ctr" defTabSz="914146"/>
            <a:r>
              <a:rPr lang="en-GB" sz="1793" b="1">
                <a:solidFill>
                  <a:schemeClr val="tx2"/>
                </a:solidFill>
                <a:latin typeface="+mj-lt"/>
              </a:rPr>
              <a:t>=</a:t>
            </a:r>
          </a:p>
        </p:txBody>
      </p:sp>
      <p:sp>
        <p:nvSpPr>
          <p:cNvPr id="3120" name="CasellaDiTesto 53">
            <a:extLst>
              <a:ext uri="{FF2B5EF4-FFF2-40B4-BE49-F238E27FC236}">
                <a16:creationId xmlns:a16="http://schemas.microsoft.com/office/drawing/2014/main" id="{28122E70-6DA7-71CA-9EAF-DF34EB88D5C0}"/>
              </a:ext>
            </a:extLst>
          </p:cNvPr>
          <p:cNvSpPr txBox="1"/>
          <p:nvPr/>
        </p:nvSpPr>
        <p:spPr>
          <a:xfrm>
            <a:off x="1784221" y="9194367"/>
            <a:ext cx="3829022" cy="413231"/>
          </a:xfrm>
          <a:prstGeom prst="rect">
            <a:avLst/>
          </a:prstGeom>
        </p:spPr>
        <p:txBody>
          <a:bodyPr wrap="square" lIns="135993" tIns="67997" rIns="135993" bIns="67997" rtlCol="0">
            <a:spAutoFit/>
          </a:bodyPr>
          <a:lstStyle/>
          <a:p>
            <a:pPr defTabSz="914146"/>
            <a:r>
              <a:rPr lang="en-GB" sz="1793" b="1">
                <a:solidFill>
                  <a:schemeClr val="tx2"/>
                </a:solidFill>
                <a:latin typeface="+mj-lt"/>
              </a:rPr>
              <a:t>Traditional Players</a:t>
            </a:r>
          </a:p>
        </p:txBody>
      </p:sp>
      <p:sp>
        <p:nvSpPr>
          <p:cNvPr id="3121" name="CasellaDiTesto 54">
            <a:extLst>
              <a:ext uri="{FF2B5EF4-FFF2-40B4-BE49-F238E27FC236}">
                <a16:creationId xmlns:a16="http://schemas.microsoft.com/office/drawing/2014/main" id="{8C6E98FB-2D3D-2F6B-09AC-76A883952557}"/>
              </a:ext>
            </a:extLst>
          </p:cNvPr>
          <p:cNvSpPr txBox="1"/>
          <p:nvPr/>
        </p:nvSpPr>
        <p:spPr>
          <a:xfrm>
            <a:off x="1431327" y="9194367"/>
            <a:ext cx="537159" cy="413231"/>
          </a:xfrm>
          <a:prstGeom prst="rect">
            <a:avLst/>
          </a:prstGeom>
        </p:spPr>
        <p:txBody>
          <a:bodyPr wrap="square" lIns="135993" tIns="67997" rIns="135993" bIns="67997" rtlCol="0">
            <a:spAutoFit/>
          </a:bodyPr>
          <a:lstStyle/>
          <a:p>
            <a:pPr algn="ctr" defTabSz="914146"/>
            <a:r>
              <a:rPr lang="en-GB" sz="1793" b="1">
                <a:solidFill>
                  <a:schemeClr val="tx2"/>
                </a:solidFill>
                <a:latin typeface="+mj-lt"/>
              </a:rPr>
              <a:t>=</a:t>
            </a:r>
          </a:p>
        </p:txBody>
      </p:sp>
      <p:cxnSp>
        <p:nvCxnSpPr>
          <p:cNvPr id="3122" name="Connettore diritto 55">
            <a:extLst>
              <a:ext uri="{FF2B5EF4-FFF2-40B4-BE49-F238E27FC236}">
                <a16:creationId xmlns:a16="http://schemas.microsoft.com/office/drawing/2014/main" id="{45175680-62A9-22EA-88A6-04C41AC674E9}"/>
              </a:ext>
            </a:extLst>
          </p:cNvPr>
          <p:cNvCxnSpPr>
            <a:cxnSpLocks/>
            <a:stCxn id="3123" idx="0"/>
          </p:cNvCxnSpPr>
          <p:nvPr/>
        </p:nvCxnSpPr>
        <p:spPr>
          <a:xfrm>
            <a:off x="5165334" y="6052628"/>
            <a:ext cx="9255" cy="2356628"/>
          </a:xfrm>
          <a:prstGeom prst="line">
            <a:avLst/>
          </a:prstGeom>
          <a:noFill/>
          <a:ln w="19050" cap="flat" cmpd="sng" algn="ctr">
            <a:solidFill>
              <a:srgbClr val="C00000"/>
            </a:solidFill>
            <a:prstDash val="solid"/>
            <a:headEnd type="none" w="med" len="med"/>
            <a:tailEnd type="oval"/>
          </a:ln>
          <a:effectLst/>
        </p:spPr>
      </p:cxnSp>
      <p:sp>
        <p:nvSpPr>
          <p:cNvPr id="3123" name="Triangolo isoscele 56">
            <a:extLst>
              <a:ext uri="{FF2B5EF4-FFF2-40B4-BE49-F238E27FC236}">
                <a16:creationId xmlns:a16="http://schemas.microsoft.com/office/drawing/2014/main" id="{0365548F-E917-4402-BC3F-C01F3E611DA2}"/>
              </a:ext>
            </a:extLst>
          </p:cNvPr>
          <p:cNvSpPr/>
          <p:nvPr/>
        </p:nvSpPr>
        <p:spPr>
          <a:xfrm rot="10800000">
            <a:off x="4932723" y="5824022"/>
            <a:ext cx="465219" cy="228608"/>
          </a:xfrm>
          <a:prstGeom prst="triangle">
            <a:avLst/>
          </a:prstGeom>
          <a:solidFill>
            <a:srgbClr val="C00000"/>
          </a:solidFill>
          <a:ln w="6350" cap="flat" cmpd="sng" algn="ctr">
            <a:solidFill>
              <a:srgbClr val="C00000"/>
            </a:solidFill>
            <a:prstDash val="solid"/>
          </a:ln>
          <a:effectLst/>
        </p:spPr>
        <p:txBody>
          <a:bodyPr lIns="135993" tIns="67997" rIns="135993" bIns="67997" rtlCol="0" anchor="ctr"/>
          <a:lstStyle/>
          <a:p>
            <a:pPr marL="0" marR="0" lvl="0" indent="0" algn="ctr" defTabSz="1359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91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n-ea"/>
              <a:cs typeface="Courier New"/>
            </a:endParaRPr>
          </a:p>
        </p:txBody>
      </p:sp>
      <p:sp>
        <p:nvSpPr>
          <p:cNvPr id="3124" name="CasellaDiTesto 57">
            <a:extLst>
              <a:ext uri="{FF2B5EF4-FFF2-40B4-BE49-F238E27FC236}">
                <a16:creationId xmlns:a16="http://schemas.microsoft.com/office/drawing/2014/main" id="{6778ED19-40C0-D7DD-1B2B-ED1C57981752}"/>
              </a:ext>
            </a:extLst>
          </p:cNvPr>
          <p:cNvSpPr txBox="1"/>
          <p:nvPr/>
        </p:nvSpPr>
        <p:spPr>
          <a:xfrm>
            <a:off x="3197030" y="4953166"/>
            <a:ext cx="3911691" cy="1043292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wrap="square" lIns="135993" tIns="67997" rIns="135993" bIns="67997" rtlCol="0" anchor="t">
            <a:noAutofit/>
          </a:bodyPr>
          <a:lstStyle/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93" b="0" i="0" u="sng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June 29</a:t>
            </a:r>
            <a:r>
              <a:rPr kumimoji="0" lang="en-GB" sz="1693" b="0" i="0" u="sng" strike="noStrike" kern="0" cap="none" spc="0" normalizeH="0" baseline="3000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°</a:t>
            </a:r>
            <a:r>
              <a:rPr kumimoji="0" lang="en-GB" sz="1693" b="0" i="0" u="sng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2007:</a:t>
            </a:r>
          </a:p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89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793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APPLE LAUNCHES IPHONE</a:t>
            </a:r>
          </a:p>
        </p:txBody>
      </p:sp>
      <p:sp>
        <p:nvSpPr>
          <p:cNvPr id="3125" name="Rettangolo 38">
            <a:extLst>
              <a:ext uri="{FF2B5EF4-FFF2-40B4-BE49-F238E27FC236}">
                <a16:creationId xmlns:a16="http://schemas.microsoft.com/office/drawing/2014/main" id="{46FB6907-48C4-8FDF-0575-3CF35C0DA6C6}"/>
              </a:ext>
            </a:extLst>
          </p:cNvPr>
          <p:cNvSpPr/>
          <p:nvPr/>
        </p:nvSpPr>
        <p:spPr>
          <a:xfrm>
            <a:off x="629476" y="9912970"/>
            <a:ext cx="9067925" cy="276871"/>
          </a:xfrm>
          <a:prstGeom prst="rect">
            <a:avLst/>
          </a:prstGeom>
        </p:spPr>
        <p:txBody>
          <a:bodyPr lIns="92205" tIns="46101" rIns="92205" bIns="46101">
            <a:spAutoFit/>
          </a:bodyPr>
          <a:lstStyle/>
          <a:p>
            <a:pPr defTabSz="914146"/>
            <a:r>
              <a:rPr lang="en-GB" sz="1194" dirty="0">
                <a:solidFill>
                  <a:schemeClr val="tx2"/>
                </a:solidFill>
                <a:latin typeface="+mj-lt"/>
              </a:rPr>
              <a:t>Source: Alkemy analysis on  brand’s balance sheet and press releases</a:t>
            </a:r>
          </a:p>
        </p:txBody>
      </p:sp>
      <p:pic>
        <p:nvPicPr>
          <p:cNvPr id="3126" name="Immagine 39">
            <a:extLst>
              <a:ext uri="{FF2B5EF4-FFF2-40B4-BE49-F238E27FC236}">
                <a16:creationId xmlns:a16="http://schemas.microsoft.com/office/drawing/2014/main" id="{3DA4D5F7-E285-4052-B5D0-1CBB2F2A18CC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36173" y="3946585"/>
            <a:ext cx="1132823" cy="242412"/>
          </a:xfrm>
          <a:prstGeom prst="rect">
            <a:avLst/>
          </a:prstGeom>
        </p:spPr>
      </p:pic>
      <p:sp>
        <p:nvSpPr>
          <p:cNvPr id="3127" name="CasellaDiTesto 41">
            <a:extLst>
              <a:ext uri="{FF2B5EF4-FFF2-40B4-BE49-F238E27FC236}">
                <a16:creationId xmlns:a16="http://schemas.microsoft.com/office/drawing/2014/main" id="{DC661843-F234-9709-97BD-453167F9029C}"/>
              </a:ext>
            </a:extLst>
          </p:cNvPr>
          <p:cNvSpPr txBox="1"/>
          <p:nvPr/>
        </p:nvSpPr>
        <p:spPr>
          <a:xfrm>
            <a:off x="15355256" y="8398746"/>
            <a:ext cx="1508126" cy="589916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wrap="square" lIns="135993" tIns="67997" rIns="135993" bIns="67997" rtlCol="0" anchor="ctr">
            <a:noAutofit/>
          </a:bodyPr>
          <a:lstStyle/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DEC 2019</a:t>
            </a:r>
          </a:p>
        </p:txBody>
      </p:sp>
      <p:pic>
        <p:nvPicPr>
          <p:cNvPr id="3128" name="Immagine 45">
            <a:extLst>
              <a:ext uri="{FF2B5EF4-FFF2-40B4-BE49-F238E27FC236}">
                <a16:creationId xmlns:a16="http://schemas.microsoft.com/office/drawing/2014/main" id="{504D1831-6EB8-2474-E3DC-C5E7BAF7E85D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20771" y="4791861"/>
            <a:ext cx="363623" cy="363623"/>
          </a:xfrm>
          <a:prstGeom prst="rect">
            <a:avLst/>
          </a:prstGeom>
        </p:spPr>
      </p:pic>
      <p:pic>
        <p:nvPicPr>
          <p:cNvPr id="3129" name="Immagine 46">
            <a:extLst>
              <a:ext uri="{FF2B5EF4-FFF2-40B4-BE49-F238E27FC236}">
                <a16:creationId xmlns:a16="http://schemas.microsoft.com/office/drawing/2014/main" id="{62383BE2-F3CD-E0F2-1198-ED395A784AEB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98558" y="5912301"/>
            <a:ext cx="808049" cy="242412"/>
          </a:xfrm>
          <a:prstGeom prst="rect">
            <a:avLst/>
          </a:prstGeom>
        </p:spPr>
      </p:pic>
      <p:pic>
        <p:nvPicPr>
          <p:cNvPr id="3130" name="Immagine 47">
            <a:extLst>
              <a:ext uri="{FF2B5EF4-FFF2-40B4-BE49-F238E27FC236}">
                <a16:creationId xmlns:a16="http://schemas.microsoft.com/office/drawing/2014/main" id="{DC2B9AD0-DB43-4F99-6781-C19510F63729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02756" y="7016281"/>
            <a:ext cx="999650" cy="242412"/>
          </a:xfrm>
          <a:prstGeom prst="rect">
            <a:avLst/>
          </a:prstGeom>
        </p:spPr>
      </p:pic>
      <p:sp>
        <p:nvSpPr>
          <p:cNvPr id="3131" name="CasellaDiTesto 4">
            <a:extLst>
              <a:ext uri="{FF2B5EF4-FFF2-40B4-BE49-F238E27FC236}">
                <a16:creationId xmlns:a16="http://schemas.microsoft.com/office/drawing/2014/main" id="{25726606-6716-D559-EBF1-83951B9B5B5E}"/>
              </a:ext>
            </a:extLst>
          </p:cNvPr>
          <p:cNvSpPr txBox="1"/>
          <p:nvPr/>
        </p:nvSpPr>
        <p:spPr>
          <a:xfrm>
            <a:off x="11216476" y="6704760"/>
            <a:ext cx="583814" cy="280077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defTabSz="914146"/>
            <a:r>
              <a:rPr lang="en-GB" sz="1220" i="1">
                <a:solidFill>
                  <a:schemeClr val="tx2"/>
                </a:solidFill>
                <a:latin typeface="+mj-lt"/>
              </a:rPr>
              <a:t>100%</a:t>
            </a:r>
          </a:p>
        </p:txBody>
      </p:sp>
      <p:cxnSp>
        <p:nvCxnSpPr>
          <p:cNvPr id="3132" name="Connettore 1 6">
            <a:extLst>
              <a:ext uri="{FF2B5EF4-FFF2-40B4-BE49-F238E27FC236}">
                <a16:creationId xmlns:a16="http://schemas.microsoft.com/office/drawing/2014/main" id="{9197C018-029B-0E3E-D3D8-F3C69EACB1C5}"/>
              </a:ext>
            </a:extLst>
          </p:cNvPr>
          <p:cNvCxnSpPr/>
          <p:nvPr/>
        </p:nvCxnSpPr>
        <p:spPr>
          <a:xfrm flipH="1">
            <a:off x="11715534" y="6845445"/>
            <a:ext cx="362361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75000"/>
              </a:srgbClr>
            </a:solidFill>
            <a:prstDash val="solid"/>
            <a:headEnd type="none" w="med" len="med"/>
          </a:ln>
          <a:effectLst/>
        </p:spPr>
      </p:cxnSp>
      <p:sp>
        <p:nvSpPr>
          <p:cNvPr id="3133" name="CasellaDiTesto 50">
            <a:extLst>
              <a:ext uri="{FF2B5EF4-FFF2-40B4-BE49-F238E27FC236}">
                <a16:creationId xmlns:a16="http://schemas.microsoft.com/office/drawing/2014/main" id="{A28F70F5-3C42-4ACC-B265-0B7831AFA9A6}"/>
              </a:ext>
            </a:extLst>
          </p:cNvPr>
          <p:cNvSpPr txBox="1"/>
          <p:nvPr/>
        </p:nvSpPr>
        <p:spPr>
          <a:xfrm>
            <a:off x="14553353" y="5715087"/>
            <a:ext cx="583814" cy="280077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defTabSz="914146"/>
            <a:r>
              <a:rPr lang="en-GB" sz="1220" i="1">
                <a:solidFill>
                  <a:schemeClr val="tx2"/>
                </a:solidFill>
                <a:latin typeface="+mj-lt"/>
              </a:rPr>
              <a:t>100%</a:t>
            </a:r>
          </a:p>
        </p:txBody>
      </p:sp>
      <p:cxnSp>
        <p:nvCxnSpPr>
          <p:cNvPr id="3134" name="Connettore 1 51">
            <a:extLst>
              <a:ext uri="{FF2B5EF4-FFF2-40B4-BE49-F238E27FC236}">
                <a16:creationId xmlns:a16="http://schemas.microsoft.com/office/drawing/2014/main" id="{8BAEF6E7-1AB2-3B25-8A8C-567A47DA3F8D}"/>
              </a:ext>
            </a:extLst>
          </p:cNvPr>
          <p:cNvCxnSpPr/>
          <p:nvPr/>
        </p:nvCxnSpPr>
        <p:spPr>
          <a:xfrm flipH="1">
            <a:off x="15076565" y="5855772"/>
            <a:ext cx="362361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75000"/>
              </a:srgbClr>
            </a:solidFill>
            <a:prstDash val="solid"/>
            <a:headEnd type="none" w="med" len="med"/>
          </a:ln>
          <a:effectLst/>
        </p:spPr>
      </p:cxnSp>
      <p:sp>
        <p:nvSpPr>
          <p:cNvPr id="3135" name="CasellaDiTesto 107">
            <a:extLst>
              <a:ext uri="{FF2B5EF4-FFF2-40B4-BE49-F238E27FC236}">
                <a16:creationId xmlns:a16="http://schemas.microsoft.com/office/drawing/2014/main" id="{11F96AC3-B65B-8C4B-B44B-64910D190926}"/>
              </a:ext>
            </a:extLst>
          </p:cNvPr>
          <p:cNvSpPr txBox="1"/>
          <p:nvPr/>
        </p:nvSpPr>
        <p:spPr>
          <a:xfrm>
            <a:off x="5613071" y="2301617"/>
            <a:ext cx="7532927" cy="457342"/>
          </a:xfrm>
          <a:prstGeom prst="rect">
            <a:avLst/>
          </a:prstGeom>
          <a:noFill/>
        </p:spPr>
        <p:txBody>
          <a:bodyPr wrap="square" lIns="174155" tIns="87077" rIns="174155" bIns="87077" rtlCol="0">
            <a:spAutoFit/>
          </a:bodyPr>
          <a:lstStyle/>
          <a:p>
            <a:pPr algn="ctr" defTabSz="910053">
              <a:spcBef>
                <a:spcPts val="890"/>
              </a:spcBef>
              <a:spcAft>
                <a:spcPts val="890"/>
              </a:spcAft>
            </a:pPr>
            <a:r>
              <a:rPr lang="en-GB" sz="1829" b="1">
                <a:solidFill>
                  <a:schemeClr val="tx2"/>
                </a:solidFill>
                <a:latin typeface="+mj-lt"/>
                <a:cs typeface="Century Gothic"/>
              </a:rPr>
              <a:t>TOP 5 COMPANIES FOR MARKET CAP</a:t>
            </a:r>
          </a:p>
        </p:txBody>
      </p:sp>
      <p:cxnSp>
        <p:nvCxnSpPr>
          <p:cNvPr id="3136" name="Connettore 1 108">
            <a:extLst>
              <a:ext uri="{FF2B5EF4-FFF2-40B4-BE49-F238E27FC236}">
                <a16:creationId xmlns:a16="http://schemas.microsoft.com/office/drawing/2014/main" id="{A078AF51-F6A8-7B4D-E0BF-4AEA7A366D68}"/>
              </a:ext>
            </a:extLst>
          </p:cNvPr>
          <p:cNvCxnSpPr/>
          <p:nvPr/>
        </p:nvCxnSpPr>
        <p:spPr>
          <a:xfrm>
            <a:off x="1594009" y="2728867"/>
            <a:ext cx="15571052" cy="0"/>
          </a:xfrm>
          <a:prstGeom prst="line">
            <a:avLst/>
          </a:prstGeom>
          <a:noFill/>
          <a:ln w="9525" cap="flat" cmpd="sng" algn="ctr">
            <a:solidFill>
              <a:srgbClr val="FFFFFF">
                <a:lumMod val="10000"/>
              </a:srgbClr>
            </a:solidFill>
            <a:prstDash val="solid"/>
          </a:ln>
          <a:effectLst/>
        </p:spPr>
      </p:cxnSp>
      <p:sp>
        <p:nvSpPr>
          <p:cNvPr id="3137" name="CasellaDiTesto 13">
            <a:extLst>
              <a:ext uri="{FF2B5EF4-FFF2-40B4-BE49-F238E27FC236}">
                <a16:creationId xmlns:a16="http://schemas.microsoft.com/office/drawing/2014/main" id="{83EB6A54-C149-2918-6751-E5C3815519A1}"/>
              </a:ext>
            </a:extLst>
          </p:cNvPr>
          <p:cNvSpPr txBox="1"/>
          <p:nvPr/>
        </p:nvSpPr>
        <p:spPr>
          <a:xfrm>
            <a:off x="15602756" y="2997985"/>
            <a:ext cx="1061509" cy="3738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defTabSz="914146"/>
            <a:r>
              <a:rPr lang="en-GB" sz="1829" b="1" dirty="0">
                <a:solidFill>
                  <a:schemeClr val="tx2"/>
                </a:solidFill>
                <a:latin typeface="+mj-lt"/>
              </a:rPr>
              <a:t>3.969 </a:t>
            </a:r>
            <a:r>
              <a:rPr lang="en-GB" sz="1220" dirty="0">
                <a:solidFill>
                  <a:schemeClr val="tx2"/>
                </a:solidFill>
                <a:latin typeface="+mj-lt"/>
              </a:rPr>
              <a:t>B€ </a:t>
            </a:r>
          </a:p>
        </p:txBody>
      </p:sp>
      <p:pic>
        <p:nvPicPr>
          <p:cNvPr id="3138" name="Immagine 61">
            <a:extLst>
              <a:ext uri="{FF2B5EF4-FFF2-40B4-BE49-F238E27FC236}">
                <a16:creationId xmlns:a16="http://schemas.microsoft.com/office/drawing/2014/main" id="{4C4CA20C-D4B7-F681-86D4-29C559963AE1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32606" y="7890815"/>
            <a:ext cx="405534" cy="363623"/>
          </a:xfrm>
          <a:prstGeom prst="rect">
            <a:avLst/>
          </a:prstGeom>
          <a:effectLst/>
        </p:spPr>
      </p:pic>
      <p:sp>
        <p:nvSpPr>
          <p:cNvPr id="3" name="Segnaposto numero diapositiva 1">
            <a:extLst>
              <a:ext uri="{FF2B5EF4-FFF2-40B4-BE49-F238E27FC236}">
                <a16:creationId xmlns:a16="http://schemas.microsoft.com/office/drawing/2014/main" id="{8C66F88F-D515-2E54-5CFB-0754A338100D}"/>
              </a:ext>
            </a:extLst>
          </p:cNvPr>
          <p:cNvSpPr txBox="1">
            <a:spLocks/>
          </p:cNvSpPr>
          <p:nvPr/>
        </p:nvSpPr>
        <p:spPr>
          <a:xfrm>
            <a:off x="10474" y="9873352"/>
            <a:ext cx="571499" cy="39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C9F6394-9795-4BEF-BECF-3C2F5DFA7253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8</a:t>
            </a:fld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7864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74984638-724E-32E6-3D25-A05A15A4A5B8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88831466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95" imgH="394" progId="TCLayout.ActiveDocument.1">
                  <p:embed/>
                </p:oleObj>
              </mc:Choice>
              <mc:Fallback>
                <p:oleObj name="think-cell Slide" r:id="rId4" imgW="395" imgH="39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74984638-724E-32E6-3D25-A05A15A4A5B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319B58A-FE90-4466-ABFB-B4CE3C69B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9F6394-9795-4BEF-BECF-3C2F5DFA7253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38CE850-AA73-478A-9E2A-D1B6B94A735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/>
              <a:t>THE DIGITAL REVOLUTION</a:t>
            </a:r>
          </a:p>
        </p:txBody>
      </p:sp>
      <p:sp>
        <p:nvSpPr>
          <p:cNvPr id="35" name="Title 5">
            <a:extLst>
              <a:ext uri="{FF2B5EF4-FFF2-40B4-BE49-F238E27FC236}">
                <a16:creationId xmlns:a16="http://schemas.microsoft.com/office/drawing/2014/main" id="{917DBC36-6DF6-0CB2-F893-CF4D4512F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599" y="1200149"/>
            <a:ext cx="17057838" cy="770918"/>
          </a:xfrm>
        </p:spPr>
        <p:txBody>
          <a:bodyPr vert="horz" anchor="t">
            <a:noAutofit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COMPANIES CREATE VALUE OUT OF DIGITAL ONLY WHEN DIGITAL BECOMES A REAL ENABLER OF THE WHOLE BUSINESS</a:t>
            </a:r>
            <a:endParaRPr lang="en-US" sz="3800" dirty="0"/>
          </a:p>
        </p:txBody>
      </p:sp>
      <p:sp>
        <p:nvSpPr>
          <p:cNvPr id="14" name="Segnaposto numero diapositiva 1">
            <a:extLst>
              <a:ext uri="{FF2B5EF4-FFF2-40B4-BE49-F238E27FC236}">
                <a16:creationId xmlns:a16="http://schemas.microsoft.com/office/drawing/2014/main" id="{63A4AD3F-C795-F12A-783D-69E2FD014DD5}"/>
              </a:ext>
            </a:extLst>
          </p:cNvPr>
          <p:cNvSpPr txBox="1">
            <a:spLocks/>
          </p:cNvSpPr>
          <p:nvPr/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C9F6394-9795-4BEF-BECF-3C2F5DFA7253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9</a:t>
            </a:fld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Rettangolo 37">
            <a:extLst>
              <a:ext uri="{FF2B5EF4-FFF2-40B4-BE49-F238E27FC236}">
                <a16:creationId xmlns:a16="http://schemas.microsoft.com/office/drawing/2014/main" id="{C79B1678-2AEC-9BA6-9FBF-4B59F350A677}"/>
              </a:ext>
            </a:extLst>
          </p:cNvPr>
          <p:cNvSpPr/>
          <p:nvPr/>
        </p:nvSpPr>
        <p:spPr>
          <a:xfrm>
            <a:off x="2084891" y="3026451"/>
            <a:ext cx="4581596" cy="6550084"/>
          </a:xfrm>
          <a:prstGeom prst="rect">
            <a:avLst/>
          </a:prstGeom>
          <a:solidFill>
            <a:srgbClr val="FFFFFF">
              <a:lumMod val="50000"/>
              <a:alpha val="15000"/>
            </a:srgbClr>
          </a:solidFill>
          <a:ln w="6350" cap="flat" cmpd="sng" algn="ctr">
            <a:noFill/>
            <a:prstDash val="dash"/>
          </a:ln>
          <a:effectLst/>
        </p:spPr>
        <p:txBody>
          <a:bodyPr lIns="136754" tIns="68376" rIns="136754" bIns="68376" rtlCol="0" anchor="ctr"/>
          <a:lstStyle/>
          <a:p>
            <a:pPr marL="0" marR="0" lvl="0" indent="0" algn="ctr" defTabSz="136656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212121"/>
              </a:solidFill>
              <a:effectLst/>
              <a:uLnTx/>
              <a:uFillTx/>
              <a:latin typeface="+mj-lt"/>
              <a:ea typeface="+mn-ea"/>
              <a:cs typeface="Courier New"/>
            </a:endParaRPr>
          </a:p>
        </p:txBody>
      </p:sp>
      <p:graphicFrame>
        <p:nvGraphicFramePr>
          <p:cNvPr id="60" name="Grafico 38">
            <a:extLst>
              <a:ext uri="{FF2B5EF4-FFF2-40B4-BE49-F238E27FC236}">
                <a16:creationId xmlns:a16="http://schemas.microsoft.com/office/drawing/2014/main" id="{B9A957F6-4294-1BE4-7FE9-AD34FC9436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0017653"/>
              </p:ext>
            </p:extLst>
          </p:nvPr>
        </p:nvGraphicFramePr>
        <p:xfrm>
          <a:off x="1876632" y="3209056"/>
          <a:ext cx="14160543" cy="33778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61" name="Connettore diritto 39">
            <a:extLst>
              <a:ext uri="{FF2B5EF4-FFF2-40B4-BE49-F238E27FC236}">
                <a16:creationId xmlns:a16="http://schemas.microsoft.com/office/drawing/2014/main" id="{7770A9C2-3090-F94A-8546-4E9F400B7A7C}"/>
              </a:ext>
            </a:extLst>
          </p:cNvPr>
          <p:cNvCxnSpPr>
            <a:cxnSpLocks/>
          </p:cNvCxnSpPr>
          <p:nvPr/>
        </p:nvCxnSpPr>
        <p:spPr>
          <a:xfrm>
            <a:off x="6666489" y="3026451"/>
            <a:ext cx="0" cy="6550084"/>
          </a:xfrm>
          <a:prstGeom prst="line">
            <a:avLst/>
          </a:prstGeom>
          <a:noFill/>
          <a:ln w="12700" cap="flat" cmpd="sng" algn="ctr">
            <a:solidFill>
              <a:srgbClr val="212121"/>
            </a:solidFill>
            <a:prstDash val="sysDash"/>
            <a:headEnd type="none" w="med" len="med"/>
          </a:ln>
          <a:effectLst/>
        </p:spPr>
      </p:cxnSp>
      <p:cxnSp>
        <p:nvCxnSpPr>
          <p:cNvPr id="62" name="Connettore diritto 40">
            <a:extLst>
              <a:ext uri="{FF2B5EF4-FFF2-40B4-BE49-F238E27FC236}">
                <a16:creationId xmlns:a16="http://schemas.microsoft.com/office/drawing/2014/main" id="{D9C40B12-FC19-6EAC-8597-E2EBEB18E581}"/>
              </a:ext>
            </a:extLst>
          </p:cNvPr>
          <p:cNvCxnSpPr>
            <a:cxnSpLocks/>
          </p:cNvCxnSpPr>
          <p:nvPr/>
        </p:nvCxnSpPr>
        <p:spPr>
          <a:xfrm>
            <a:off x="11224757" y="3026451"/>
            <a:ext cx="0" cy="6550084"/>
          </a:xfrm>
          <a:prstGeom prst="line">
            <a:avLst/>
          </a:prstGeom>
          <a:noFill/>
          <a:ln w="12700" cap="flat" cmpd="sng" algn="ctr">
            <a:solidFill>
              <a:srgbClr val="212121"/>
            </a:solidFill>
            <a:prstDash val="sysDash"/>
            <a:headEnd type="none" w="med" len="med"/>
          </a:ln>
          <a:effectLst/>
        </p:spPr>
      </p:cxnSp>
      <p:sp>
        <p:nvSpPr>
          <p:cNvPr id="63" name="Rettangolo 41">
            <a:extLst>
              <a:ext uri="{FF2B5EF4-FFF2-40B4-BE49-F238E27FC236}">
                <a16:creationId xmlns:a16="http://schemas.microsoft.com/office/drawing/2014/main" id="{43DF7E9D-CD48-6B27-DC20-707FD5EBFD9B}"/>
              </a:ext>
            </a:extLst>
          </p:cNvPr>
          <p:cNvSpPr/>
          <p:nvPr/>
        </p:nvSpPr>
        <p:spPr>
          <a:xfrm>
            <a:off x="11224757" y="3026451"/>
            <a:ext cx="4581596" cy="6550084"/>
          </a:xfrm>
          <a:prstGeom prst="rect">
            <a:avLst/>
          </a:prstGeom>
          <a:solidFill>
            <a:srgbClr val="FFFF00">
              <a:alpha val="15000"/>
            </a:srgbClr>
          </a:solidFill>
          <a:ln w="6350" cap="flat" cmpd="sng" algn="ctr">
            <a:noFill/>
            <a:prstDash val="dash"/>
          </a:ln>
          <a:effectLst/>
        </p:spPr>
        <p:txBody>
          <a:bodyPr lIns="136754" tIns="68376" rIns="136754" bIns="68376" rtlCol="0" anchor="ctr"/>
          <a:lstStyle/>
          <a:p>
            <a:pPr marL="0" marR="0" lvl="0" indent="0" algn="ctr" defTabSz="136656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212121"/>
              </a:solidFill>
              <a:effectLst/>
              <a:uLnTx/>
              <a:uFillTx/>
              <a:latin typeface="+mj-lt"/>
              <a:ea typeface="+mn-ea"/>
              <a:cs typeface="Courier New"/>
            </a:endParaRPr>
          </a:p>
        </p:txBody>
      </p:sp>
      <p:grpSp>
        <p:nvGrpSpPr>
          <p:cNvPr id="3139" name="Gruppo 43">
            <a:extLst>
              <a:ext uri="{FF2B5EF4-FFF2-40B4-BE49-F238E27FC236}">
                <a16:creationId xmlns:a16="http://schemas.microsoft.com/office/drawing/2014/main" id="{32E9744E-CE6A-0691-BC81-505738FBB702}"/>
              </a:ext>
            </a:extLst>
          </p:cNvPr>
          <p:cNvGrpSpPr/>
          <p:nvPr/>
        </p:nvGrpSpPr>
        <p:grpSpPr>
          <a:xfrm>
            <a:off x="2062608" y="6183300"/>
            <a:ext cx="14185557" cy="3417882"/>
            <a:chOff x="1451630" y="3841583"/>
            <a:chExt cx="9540000" cy="2699414"/>
          </a:xfrm>
        </p:grpSpPr>
        <p:cxnSp>
          <p:nvCxnSpPr>
            <p:cNvPr id="3162" name="Connettore diritto 44">
              <a:extLst>
                <a:ext uri="{FF2B5EF4-FFF2-40B4-BE49-F238E27FC236}">
                  <a16:creationId xmlns:a16="http://schemas.microsoft.com/office/drawing/2014/main" id="{29F7C6E5-F028-5685-79CB-25C6CB7B5236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221630" y="1770997"/>
              <a:ext cx="0" cy="9540000"/>
            </a:xfrm>
            <a:prstGeom prst="line">
              <a:avLst/>
            </a:prstGeom>
            <a:noFill/>
            <a:ln w="38100" cap="flat" cmpd="sng" algn="ctr">
              <a:solidFill>
                <a:srgbClr val="212121"/>
              </a:solidFill>
              <a:prstDash val="solid"/>
              <a:headEnd type="stealth" w="med" len="med"/>
              <a:tailEnd type="none"/>
            </a:ln>
            <a:effectLst/>
          </p:spPr>
        </p:cxnSp>
        <p:cxnSp>
          <p:nvCxnSpPr>
            <p:cNvPr id="3163" name="Connettore diritto 45">
              <a:extLst>
                <a:ext uri="{FF2B5EF4-FFF2-40B4-BE49-F238E27FC236}">
                  <a16:creationId xmlns:a16="http://schemas.microsoft.com/office/drawing/2014/main" id="{08F073B7-9BED-8E51-145A-3132213FE320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221630" y="-928417"/>
              <a:ext cx="0" cy="9540000"/>
            </a:xfrm>
            <a:prstGeom prst="line">
              <a:avLst/>
            </a:prstGeom>
            <a:noFill/>
            <a:ln w="38100" cap="flat" cmpd="sng" algn="ctr">
              <a:solidFill>
                <a:srgbClr val="212121"/>
              </a:solidFill>
              <a:prstDash val="solid"/>
              <a:headEnd type="stealth" w="med" len="med"/>
              <a:tailEnd type="none"/>
            </a:ln>
            <a:effectLst/>
          </p:spPr>
        </p:cxnSp>
      </p:grpSp>
      <p:cxnSp>
        <p:nvCxnSpPr>
          <p:cNvPr id="3140" name="Connettore diritto 46">
            <a:extLst>
              <a:ext uri="{FF2B5EF4-FFF2-40B4-BE49-F238E27FC236}">
                <a16:creationId xmlns:a16="http://schemas.microsoft.com/office/drawing/2014/main" id="{A77260E0-3EB7-38E6-C5CA-3D1BED01C366}"/>
              </a:ext>
            </a:extLst>
          </p:cNvPr>
          <p:cNvCxnSpPr>
            <a:cxnSpLocks/>
          </p:cNvCxnSpPr>
          <p:nvPr/>
        </p:nvCxnSpPr>
        <p:spPr>
          <a:xfrm>
            <a:off x="2084891" y="2992582"/>
            <a:ext cx="0" cy="3190716"/>
          </a:xfrm>
          <a:prstGeom prst="line">
            <a:avLst/>
          </a:prstGeom>
          <a:noFill/>
          <a:ln w="38100" cap="flat" cmpd="sng" algn="ctr">
            <a:solidFill>
              <a:srgbClr val="212121"/>
            </a:solidFill>
            <a:prstDash val="solid"/>
            <a:headEnd type="stealth" w="med" len="med"/>
            <a:tailEnd type="none"/>
          </a:ln>
          <a:effectLst/>
        </p:spPr>
      </p:cxnSp>
      <p:sp>
        <p:nvSpPr>
          <p:cNvPr id="3141" name="CasellaDiTesto 47">
            <a:extLst>
              <a:ext uri="{FF2B5EF4-FFF2-40B4-BE49-F238E27FC236}">
                <a16:creationId xmlns:a16="http://schemas.microsoft.com/office/drawing/2014/main" id="{AF2EED8C-780B-A760-4BB5-FACD3BCDCB1F}"/>
              </a:ext>
            </a:extLst>
          </p:cNvPr>
          <p:cNvSpPr txBox="1"/>
          <p:nvPr/>
        </p:nvSpPr>
        <p:spPr>
          <a:xfrm>
            <a:off x="1739822" y="3075876"/>
            <a:ext cx="4926666" cy="662131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algn="r" defTabSz="914146"/>
            <a:r>
              <a:rPr lang="it-IT" sz="2100" b="1" i="1" dirty="0">
                <a:solidFill>
                  <a:srgbClr val="212121"/>
                </a:solidFill>
                <a:latin typeface="+mj-lt"/>
              </a:rPr>
              <a:t>"NO DIGITAL / </a:t>
            </a:r>
            <a:br>
              <a:rPr lang="it-IT" sz="2100" b="1" i="1" dirty="0">
                <a:solidFill>
                  <a:srgbClr val="212121"/>
                </a:solidFill>
                <a:latin typeface="+mj-lt"/>
              </a:rPr>
            </a:br>
            <a:r>
              <a:rPr lang="it-IT" sz="2100" b="1" i="1" dirty="0">
                <a:solidFill>
                  <a:srgbClr val="212121"/>
                </a:solidFill>
                <a:latin typeface="+mj-lt"/>
              </a:rPr>
              <a:t>POOR DIGITAL"</a:t>
            </a:r>
            <a:endParaRPr lang="en-US" sz="2100" b="1" i="1" dirty="0">
              <a:solidFill>
                <a:srgbClr val="212121"/>
              </a:solidFill>
              <a:latin typeface="+mj-lt"/>
            </a:endParaRPr>
          </a:p>
        </p:txBody>
      </p:sp>
      <p:sp>
        <p:nvSpPr>
          <p:cNvPr id="3142" name="CasellaDiTesto 48">
            <a:extLst>
              <a:ext uri="{FF2B5EF4-FFF2-40B4-BE49-F238E27FC236}">
                <a16:creationId xmlns:a16="http://schemas.microsoft.com/office/drawing/2014/main" id="{0274475D-CAB4-7933-F55B-374FCD45D859}"/>
              </a:ext>
            </a:extLst>
          </p:cNvPr>
          <p:cNvSpPr txBox="1"/>
          <p:nvPr/>
        </p:nvSpPr>
        <p:spPr>
          <a:xfrm>
            <a:off x="7189430" y="3075874"/>
            <a:ext cx="3534948" cy="389346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algn="ctr" defTabSz="914146"/>
            <a:r>
              <a:rPr lang="it-IT" sz="2100" b="1" i="1">
                <a:solidFill>
                  <a:srgbClr val="212121"/>
                </a:solidFill>
                <a:latin typeface="+mj-lt"/>
              </a:rPr>
              <a:t>"SEGREGATED DIGITAL"</a:t>
            </a:r>
            <a:endParaRPr lang="en-US" sz="2100" b="1" i="1">
              <a:solidFill>
                <a:srgbClr val="212121"/>
              </a:solidFill>
              <a:latin typeface="+mj-lt"/>
            </a:endParaRPr>
          </a:p>
        </p:txBody>
      </p:sp>
      <p:sp>
        <p:nvSpPr>
          <p:cNvPr id="3143" name="CasellaDiTesto 49">
            <a:extLst>
              <a:ext uri="{FF2B5EF4-FFF2-40B4-BE49-F238E27FC236}">
                <a16:creationId xmlns:a16="http://schemas.microsoft.com/office/drawing/2014/main" id="{F94B513C-7E2C-66D2-F3E5-CE0DBCECEE3F}"/>
              </a:ext>
            </a:extLst>
          </p:cNvPr>
          <p:cNvSpPr txBox="1"/>
          <p:nvPr/>
        </p:nvSpPr>
        <p:spPr>
          <a:xfrm>
            <a:off x="11224757" y="3075876"/>
            <a:ext cx="5312792" cy="662131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defTabSz="914146"/>
            <a:r>
              <a:rPr lang="it-IT" sz="2100" b="1">
                <a:solidFill>
                  <a:srgbClr val="212121"/>
                </a:solidFill>
                <a:latin typeface="+mj-lt"/>
              </a:rPr>
              <a:t>"FULL DIGITAL /  </a:t>
            </a:r>
            <a:br>
              <a:rPr lang="it-IT" sz="2100" b="1">
                <a:solidFill>
                  <a:srgbClr val="212121"/>
                </a:solidFill>
                <a:latin typeface="+mj-lt"/>
              </a:rPr>
            </a:br>
            <a:r>
              <a:rPr lang="it-IT" sz="2100" b="1">
                <a:solidFill>
                  <a:srgbClr val="212121"/>
                </a:solidFill>
                <a:latin typeface="+mj-lt"/>
              </a:rPr>
              <a:t>INTEGRATED DIGITAL"</a:t>
            </a:r>
            <a:endParaRPr lang="en-US" sz="2100" b="1">
              <a:solidFill>
                <a:srgbClr val="212121"/>
              </a:solidFill>
              <a:latin typeface="+mj-lt"/>
            </a:endParaRPr>
          </a:p>
        </p:txBody>
      </p:sp>
      <p:sp>
        <p:nvSpPr>
          <p:cNvPr id="3144" name="CasellaDiTesto 50">
            <a:extLst>
              <a:ext uri="{FF2B5EF4-FFF2-40B4-BE49-F238E27FC236}">
                <a16:creationId xmlns:a16="http://schemas.microsoft.com/office/drawing/2014/main" id="{D9D1B121-8FAF-30FD-8CBB-AA35EBE88AAC}"/>
              </a:ext>
            </a:extLst>
          </p:cNvPr>
          <p:cNvSpPr txBox="1"/>
          <p:nvPr/>
        </p:nvSpPr>
        <p:spPr>
          <a:xfrm rot="16200000">
            <a:off x="-103264" y="4309787"/>
            <a:ext cx="3129859" cy="556313"/>
          </a:xfrm>
          <a:prstGeom prst="rect">
            <a:avLst/>
          </a:prstGeom>
          <a:solidFill>
            <a:srgbClr val="000000"/>
          </a:solidFill>
          <a:ln w="12700">
            <a:solidFill>
              <a:srgbClr val="373737"/>
            </a:solidFill>
          </a:ln>
        </p:spPr>
        <p:txBody>
          <a:bodyPr wrap="square" lIns="136754" tIns="68376" rIns="136754" bIns="68376" rtlCol="0" anchor="ctr">
            <a:noAutofit/>
          </a:bodyPr>
          <a:lstStyle/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1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DISTRIBUTION</a:t>
            </a:r>
            <a:endParaRPr kumimoji="0" lang="en-US" sz="21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</a:endParaRPr>
          </a:p>
        </p:txBody>
      </p:sp>
      <p:graphicFrame>
        <p:nvGraphicFramePr>
          <p:cNvPr id="3151" name="Grafico 32">
            <a:extLst>
              <a:ext uri="{FF2B5EF4-FFF2-40B4-BE49-F238E27FC236}">
                <a16:creationId xmlns:a16="http://schemas.microsoft.com/office/drawing/2014/main" id="{321BCF74-8EEE-2504-134C-A3076FAEBC1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1187860"/>
              </p:ext>
            </p:extLst>
          </p:nvPr>
        </p:nvGraphicFramePr>
        <p:xfrm>
          <a:off x="1876394" y="6669960"/>
          <a:ext cx="14161790" cy="30747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cxnSp>
        <p:nvCxnSpPr>
          <p:cNvPr id="3152" name="Connettore diritto 33">
            <a:extLst>
              <a:ext uri="{FF2B5EF4-FFF2-40B4-BE49-F238E27FC236}">
                <a16:creationId xmlns:a16="http://schemas.microsoft.com/office/drawing/2014/main" id="{3DDD9FD3-3593-9AB1-B293-FA832CFFC9BE}"/>
              </a:ext>
            </a:extLst>
          </p:cNvPr>
          <p:cNvCxnSpPr>
            <a:cxnSpLocks/>
          </p:cNvCxnSpPr>
          <p:nvPr/>
        </p:nvCxnSpPr>
        <p:spPr>
          <a:xfrm>
            <a:off x="2084891" y="6426906"/>
            <a:ext cx="0" cy="3190716"/>
          </a:xfrm>
          <a:prstGeom prst="line">
            <a:avLst/>
          </a:prstGeom>
          <a:noFill/>
          <a:ln w="38100" cap="flat" cmpd="sng" algn="ctr">
            <a:solidFill>
              <a:srgbClr val="212121"/>
            </a:solidFill>
            <a:prstDash val="solid"/>
            <a:headEnd type="stealth" w="med" len="med"/>
            <a:tailEnd type="none"/>
          </a:ln>
          <a:effectLst/>
        </p:spPr>
      </p:cxnSp>
      <p:sp>
        <p:nvSpPr>
          <p:cNvPr id="3153" name="CasellaDiTesto 34">
            <a:extLst>
              <a:ext uri="{FF2B5EF4-FFF2-40B4-BE49-F238E27FC236}">
                <a16:creationId xmlns:a16="http://schemas.microsoft.com/office/drawing/2014/main" id="{3A995EB7-2137-18DB-D8B8-52D4CBFC331F}"/>
              </a:ext>
            </a:extLst>
          </p:cNvPr>
          <p:cNvSpPr txBox="1"/>
          <p:nvPr/>
        </p:nvSpPr>
        <p:spPr>
          <a:xfrm rot="16200000">
            <a:off x="-104069" y="7769394"/>
            <a:ext cx="3131460" cy="505739"/>
          </a:xfrm>
          <a:prstGeom prst="rect">
            <a:avLst/>
          </a:prstGeom>
          <a:ln w="12700">
            <a:solidFill>
              <a:srgbClr val="212121"/>
            </a:solidFill>
          </a:ln>
        </p:spPr>
        <p:txBody>
          <a:bodyPr wrap="square" lIns="136754" tIns="68376" rIns="136754" bIns="68376" rtlCol="0" anchor="ctr">
            <a:noAutofit/>
          </a:bodyPr>
          <a:lstStyle/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100" b="1" i="0" u="none" strike="noStrike" kern="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</a:rPr>
              <a:t>VALUE CREATION</a:t>
            </a:r>
            <a:endParaRPr kumimoji="0" lang="en-US" sz="2100" b="1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</a:endParaRPr>
          </a:p>
        </p:txBody>
      </p:sp>
      <p:cxnSp>
        <p:nvCxnSpPr>
          <p:cNvPr id="3154" name="Connettore diritto 52">
            <a:extLst>
              <a:ext uri="{FF2B5EF4-FFF2-40B4-BE49-F238E27FC236}">
                <a16:creationId xmlns:a16="http://schemas.microsoft.com/office/drawing/2014/main" id="{B71B2B87-6D47-B6E1-06E1-3141835531E1}"/>
              </a:ext>
            </a:extLst>
          </p:cNvPr>
          <p:cNvCxnSpPr>
            <a:cxnSpLocks/>
          </p:cNvCxnSpPr>
          <p:nvPr/>
        </p:nvCxnSpPr>
        <p:spPr>
          <a:xfrm rot="4860000">
            <a:off x="4104794" y="7197300"/>
            <a:ext cx="0" cy="3965582"/>
          </a:xfrm>
          <a:prstGeom prst="line">
            <a:avLst/>
          </a:prstGeom>
          <a:noFill/>
          <a:ln w="19050" cap="flat" cmpd="sng" algn="ctr">
            <a:solidFill>
              <a:srgbClr val="212121"/>
            </a:solidFill>
            <a:prstDash val="solid"/>
            <a:headEnd type="none" w="med" len="med"/>
          </a:ln>
          <a:effectLst/>
        </p:spPr>
      </p:cxnSp>
      <p:cxnSp>
        <p:nvCxnSpPr>
          <p:cNvPr id="3155" name="Connettore diritto 58">
            <a:extLst>
              <a:ext uri="{FF2B5EF4-FFF2-40B4-BE49-F238E27FC236}">
                <a16:creationId xmlns:a16="http://schemas.microsoft.com/office/drawing/2014/main" id="{C84850D2-A0D1-1F1A-36F4-4888610C8FC7}"/>
              </a:ext>
            </a:extLst>
          </p:cNvPr>
          <p:cNvCxnSpPr>
            <a:cxnSpLocks/>
          </p:cNvCxnSpPr>
          <p:nvPr/>
        </p:nvCxnSpPr>
        <p:spPr>
          <a:xfrm rot="4620000">
            <a:off x="11580537" y="6882899"/>
            <a:ext cx="0" cy="3965582"/>
          </a:xfrm>
          <a:prstGeom prst="line">
            <a:avLst/>
          </a:prstGeom>
          <a:noFill/>
          <a:ln w="19050" cap="flat" cmpd="sng" algn="ctr">
            <a:solidFill>
              <a:srgbClr val="212121"/>
            </a:solidFill>
            <a:prstDash val="solid"/>
            <a:headEnd type="none" w="med" len="med"/>
          </a:ln>
          <a:effectLst/>
        </p:spPr>
      </p:cxnSp>
      <p:cxnSp>
        <p:nvCxnSpPr>
          <p:cNvPr id="3156" name="Connettore diritto 61">
            <a:extLst>
              <a:ext uri="{FF2B5EF4-FFF2-40B4-BE49-F238E27FC236}">
                <a16:creationId xmlns:a16="http://schemas.microsoft.com/office/drawing/2014/main" id="{93DDCFB7-73C6-1C23-C6BF-3316561EC0DD}"/>
              </a:ext>
            </a:extLst>
          </p:cNvPr>
          <p:cNvCxnSpPr>
            <a:cxnSpLocks/>
          </p:cNvCxnSpPr>
          <p:nvPr/>
        </p:nvCxnSpPr>
        <p:spPr>
          <a:xfrm rot="3420000">
            <a:off x="13294905" y="6228220"/>
            <a:ext cx="0" cy="3965582"/>
          </a:xfrm>
          <a:prstGeom prst="line">
            <a:avLst/>
          </a:prstGeom>
          <a:noFill/>
          <a:ln w="19050" cap="flat" cmpd="sng" algn="ctr">
            <a:solidFill>
              <a:srgbClr val="212121"/>
            </a:solidFill>
            <a:prstDash val="solid"/>
            <a:headEnd type="none" w="med" len="med"/>
          </a:ln>
          <a:effectLst/>
        </p:spPr>
      </p:cxnSp>
      <p:cxnSp>
        <p:nvCxnSpPr>
          <p:cNvPr id="3157" name="Connettore diritto 68">
            <a:extLst>
              <a:ext uri="{FF2B5EF4-FFF2-40B4-BE49-F238E27FC236}">
                <a16:creationId xmlns:a16="http://schemas.microsoft.com/office/drawing/2014/main" id="{60F380D4-EA28-7494-46A6-48BF7C5FF362}"/>
              </a:ext>
            </a:extLst>
          </p:cNvPr>
          <p:cNvCxnSpPr>
            <a:cxnSpLocks/>
          </p:cNvCxnSpPr>
          <p:nvPr/>
        </p:nvCxnSpPr>
        <p:spPr>
          <a:xfrm rot="8100000">
            <a:off x="11550470" y="7446069"/>
            <a:ext cx="0" cy="1295899"/>
          </a:xfrm>
          <a:prstGeom prst="line">
            <a:avLst/>
          </a:prstGeom>
          <a:noFill/>
          <a:ln w="28575" cap="flat" cmpd="sng" algn="ctr">
            <a:solidFill>
              <a:srgbClr val="C00000"/>
            </a:solidFill>
            <a:prstDash val="solid"/>
            <a:headEnd type="triangle" w="med" len="med"/>
          </a:ln>
          <a:effectLst/>
        </p:spPr>
      </p:cxnSp>
      <p:sp>
        <p:nvSpPr>
          <p:cNvPr id="3158" name="CasellaDiTesto 69">
            <a:extLst>
              <a:ext uri="{FF2B5EF4-FFF2-40B4-BE49-F238E27FC236}">
                <a16:creationId xmlns:a16="http://schemas.microsoft.com/office/drawing/2014/main" id="{4BC37780-8F91-2D2F-C756-5846B3FA0135}"/>
              </a:ext>
            </a:extLst>
          </p:cNvPr>
          <p:cNvSpPr txBox="1"/>
          <p:nvPr/>
        </p:nvSpPr>
        <p:spPr>
          <a:xfrm>
            <a:off x="7655535" y="7339101"/>
            <a:ext cx="3383301" cy="662131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algn="r" defTabSz="914146"/>
            <a:r>
              <a:rPr lang="it-IT" sz="2100" b="1" i="1">
                <a:solidFill>
                  <a:srgbClr val="C00000"/>
                </a:solidFill>
                <a:latin typeface="+mj-lt"/>
              </a:rPr>
              <a:t>DIGITAL ACCELERATION</a:t>
            </a:r>
            <a:endParaRPr lang="en-US" sz="2100" b="1" i="1">
              <a:solidFill>
                <a:srgbClr val="C00000"/>
              </a:solidFill>
              <a:latin typeface="+mj-lt"/>
            </a:endParaRPr>
          </a:p>
        </p:txBody>
      </p:sp>
      <p:cxnSp>
        <p:nvCxnSpPr>
          <p:cNvPr id="3159" name="Connettore diritto 70">
            <a:extLst>
              <a:ext uri="{FF2B5EF4-FFF2-40B4-BE49-F238E27FC236}">
                <a16:creationId xmlns:a16="http://schemas.microsoft.com/office/drawing/2014/main" id="{8C631BBB-95B2-6377-E0BC-B9518B085B7A}"/>
              </a:ext>
            </a:extLst>
          </p:cNvPr>
          <p:cNvCxnSpPr>
            <a:cxnSpLocks/>
          </p:cNvCxnSpPr>
          <p:nvPr/>
        </p:nvCxnSpPr>
        <p:spPr>
          <a:xfrm rot="180000" flipV="1">
            <a:off x="15003646" y="6274749"/>
            <a:ext cx="333491" cy="502117"/>
          </a:xfrm>
          <a:prstGeom prst="line">
            <a:avLst/>
          </a:prstGeom>
          <a:noFill/>
          <a:ln w="76200" cap="rnd" cmpd="sng" algn="ctr">
            <a:solidFill>
              <a:srgbClr val="C92600"/>
            </a:solidFill>
            <a:prstDash val="sysDot"/>
            <a:bevel/>
            <a:headEnd type="none" w="med" len="med"/>
          </a:ln>
          <a:effectLst/>
        </p:spPr>
      </p:cxnSp>
      <p:sp>
        <p:nvSpPr>
          <p:cNvPr id="3164" name="CasellaDiTesto 25">
            <a:extLst>
              <a:ext uri="{FF2B5EF4-FFF2-40B4-BE49-F238E27FC236}">
                <a16:creationId xmlns:a16="http://schemas.microsoft.com/office/drawing/2014/main" id="{1D9A0A8D-186E-F477-EB6A-41A276419CC3}"/>
              </a:ext>
            </a:extLst>
          </p:cNvPr>
          <p:cNvSpPr txBox="1"/>
          <p:nvPr/>
        </p:nvSpPr>
        <p:spPr>
          <a:xfrm>
            <a:off x="4747660" y="9687788"/>
            <a:ext cx="8372606" cy="461253"/>
          </a:xfrm>
          <a:prstGeom prst="rect">
            <a:avLst/>
          </a:prstGeom>
          <a:noFill/>
        </p:spPr>
        <p:txBody>
          <a:bodyPr wrap="square" lIns="136754" tIns="68376" rIns="136754" bIns="68376" rtlCol="0">
            <a:spAutoFit/>
          </a:bodyPr>
          <a:lstStyle/>
          <a:p>
            <a:pPr algn="ctr"/>
            <a:r>
              <a:rPr lang="it-IT" sz="2100" b="1"/>
              <a:t>DIGITAL MATURITY</a:t>
            </a:r>
            <a:endParaRPr lang="en-US" sz="2100" b="1"/>
          </a:p>
        </p:txBody>
      </p:sp>
    </p:spTree>
    <p:extLst>
      <p:ext uri="{BB962C8B-B14F-4D97-AF65-F5344CB8AC3E}">
        <p14:creationId xmlns:p14="http://schemas.microsoft.com/office/powerpoint/2010/main" val="2685794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74984638-724E-32E6-3D25-A05A15A4A5B8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4923478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95" imgH="394" progId="TCLayout.ActiveDocument.1">
                  <p:embed/>
                </p:oleObj>
              </mc:Choice>
              <mc:Fallback>
                <p:oleObj name="think-cell Slide" r:id="rId4" imgW="395" imgH="39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74984638-724E-32E6-3D25-A05A15A4A5B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319B58A-FE90-4466-ABFB-B4CE3C69B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9F6394-9795-4BEF-BECF-3C2F5DFA7253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38CE850-AA73-478A-9E2A-D1B6B94A735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/>
              <a:t>THE DIGITAL REVOLUTION</a:t>
            </a:r>
          </a:p>
        </p:txBody>
      </p:sp>
      <p:sp>
        <p:nvSpPr>
          <p:cNvPr id="35" name="Title 5">
            <a:extLst>
              <a:ext uri="{FF2B5EF4-FFF2-40B4-BE49-F238E27FC236}">
                <a16:creationId xmlns:a16="http://schemas.microsoft.com/office/drawing/2014/main" id="{917DBC36-6DF6-0CB2-F893-CF4D4512F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599" y="1200149"/>
            <a:ext cx="17057838" cy="770918"/>
          </a:xfrm>
        </p:spPr>
        <p:txBody>
          <a:bodyPr vert="horz" anchor="t">
            <a:noAutofit/>
          </a:bodyPr>
          <a:lstStyle/>
          <a:p>
            <a:r>
              <a:rPr lang="en-GB" sz="4000">
                <a:solidFill>
                  <a:schemeClr val="tx1"/>
                </a:solidFill>
              </a:rPr>
              <a:t>AN ANALYSIS OF ALKEMY DONE ON THE LISTED COMPANIES, SHOW A LOW DEGREE OF DIGITAL MATURITY, PREVENTING THEM FROM EXTRACTING VALUE OUT OF DIGITAL</a:t>
            </a:r>
            <a:endParaRPr lang="en-US" sz="3800"/>
          </a:p>
        </p:txBody>
      </p:sp>
      <p:sp>
        <p:nvSpPr>
          <p:cNvPr id="14" name="Segnaposto numero diapositiva 1">
            <a:extLst>
              <a:ext uri="{FF2B5EF4-FFF2-40B4-BE49-F238E27FC236}">
                <a16:creationId xmlns:a16="http://schemas.microsoft.com/office/drawing/2014/main" id="{63A4AD3F-C795-F12A-783D-69E2FD014DD5}"/>
              </a:ext>
            </a:extLst>
          </p:cNvPr>
          <p:cNvSpPr txBox="1">
            <a:spLocks/>
          </p:cNvSpPr>
          <p:nvPr/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C9F6394-9795-4BEF-BECF-3C2F5DFA7253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10</a:t>
            </a:fld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Rettangolo 35">
            <a:extLst>
              <a:ext uri="{FF2B5EF4-FFF2-40B4-BE49-F238E27FC236}">
                <a16:creationId xmlns:a16="http://schemas.microsoft.com/office/drawing/2014/main" id="{9F0CF1D5-3798-50F3-065A-D1BF24BCC2A9}"/>
              </a:ext>
            </a:extLst>
          </p:cNvPr>
          <p:cNvSpPr/>
          <p:nvPr/>
        </p:nvSpPr>
        <p:spPr>
          <a:xfrm>
            <a:off x="675030" y="9980709"/>
            <a:ext cx="9105480" cy="278289"/>
          </a:xfrm>
          <a:prstGeom prst="rect">
            <a:avLst/>
          </a:prstGeom>
        </p:spPr>
        <p:txBody>
          <a:bodyPr lIns="92720" tIns="46359" rIns="92720" bIns="46359">
            <a:spAutoFit/>
          </a:bodyPr>
          <a:lstStyle/>
          <a:p>
            <a:r>
              <a:rPr lang="en-GB" sz="1200"/>
              <a:t>Source: Alkemy Digital Enabling Index Study</a:t>
            </a:r>
          </a:p>
        </p:txBody>
      </p:sp>
      <p:sp>
        <p:nvSpPr>
          <p:cNvPr id="34" name="Rettangolo 37">
            <a:extLst>
              <a:ext uri="{FF2B5EF4-FFF2-40B4-BE49-F238E27FC236}">
                <a16:creationId xmlns:a16="http://schemas.microsoft.com/office/drawing/2014/main" id="{EF068A82-F37B-1467-A033-C084250270A4}"/>
              </a:ext>
            </a:extLst>
          </p:cNvPr>
          <p:cNvSpPr/>
          <p:nvPr/>
        </p:nvSpPr>
        <p:spPr>
          <a:xfrm>
            <a:off x="2084891" y="3026451"/>
            <a:ext cx="4581596" cy="6550084"/>
          </a:xfrm>
          <a:prstGeom prst="rect">
            <a:avLst/>
          </a:prstGeom>
          <a:solidFill>
            <a:srgbClr val="FFFFFF">
              <a:lumMod val="50000"/>
              <a:alpha val="15000"/>
            </a:srgbClr>
          </a:solidFill>
          <a:ln w="6350" cap="flat" cmpd="sng" algn="ctr">
            <a:noFill/>
            <a:prstDash val="dash"/>
          </a:ln>
          <a:effectLst/>
        </p:spPr>
        <p:txBody>
          <a:bodyPr lIns="136754" tIns="68376" rIns="136754" bIns="68376" rtlCol="0" anchor="ctr"/>
          <a:lstStyle/>
          <a:p>
            <a:pPr marL="0" marR="0" lvl="0" indent="0" algn="ctr" defTabSz="136656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212121"/>
              </a:solidFill>
              <a:effectLst/>
              <a:uLnTx/>
              <a:uFillTx/>
              <a:latin typeface="+mj-lt"/>
              <a:ea typeface="+mn-ea"/>
              <a:cs typeface="Courier New"/>
            </a:endParaRPr>
          </a:p>
        </p:txBody>
      </p:sp>
      <p:graphicFrame>
        <p:nvGraphicFramePr>
          <p:cNvPr id="36" name="Grafico 38">
            <a:extLst>
              <a:ext uri="{FF2B5EF4-FFF2-40B4-BE49-F238E27FC236}">
                <a16:creationId xmlns:a16="http://schemas.microsoft.com/office/drawing/2014/main" id="{3A1E9CE9-2676-4A2C-1CC2-6687A708A6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2548953"/>
              </p:ext>
            </p:extLst>
          </p:nvPr>
        </p:nvGraphicFramePr>
        <p:xfrm>
          <a:off x="1876632" y="3209056"/>
          <a:ext cx="14160543" cy="33778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37" name="Connettore diritto 39">
            <a:extLst>
              <a:ext uri="{FF2B5EF4-FFF2-40B4-BE49-F238E27FC236}">
                <a16:creationId xmlns:a16="http://schemas.microsoft.com/office/drawing/2014/main" id="{135A0548-49F2-0906-FE32-8E1986970F41}"/>
              </a:ext>
            </a:extLst>
          </p:cNvPr>
          <p:cNvCxnSpPr>
            <a:cxnSpLocks/>
          </p:cNvCxnSpPr>
          <p:nvPr/>
        </p:nvCxnSpPr>
        <p:spPr>
          <a:xfrm>
            <a:off x="6666489" y="3026451"/>
            <a:ext cx="0" cy="6550084"/>
          </a:xfrm>
          <a:prstGeom prst="line">
            <a:avLst/>
          </a:prstGeom>
          <a:noFill/>
          <a:ln w="12700" cap="flat" cmpd="sng" algn="ctr">
            <a:solidFill>
              <a:srgbClr val="212121"/>
            </a:solidFill>
            <a:prstDash val="sysDash"/>
            <a:headEnd type="none" w="med" len="med"/>
          </a:ln>
          <a:effectLst/>
        </p:spPr>
      </p:cxnSp>
      <p:cxnSp>
        <p:nvCxnSpPr>
          <p:cNvPr id="38" name="Connettore diritto 40">
            <a:extLst>
              <a:ext uri="{FF2B5EF4-FFF2-40B4-BE49-F238E27FC236}">
                <a16:creationId xmlns:a16="http://schemas.microsoft.com/office/drawing/2014/main" id="{34A797FA-BC0D-83AA-1498-22A747A1EEF0}"/>
              </a:ext>
            </a:extLst>
          </p:cNvPr>
          <p:cNvCxnSpPr>
            <a:cxnSpLocks/>
          </p:cNvCxnSpPr>
          <p:nvPr/>
        </p:nvCxnSpPr>
        <p:spPr>
          <a:xfrm>
            <a:off x="11224757" y="3026451"/>
            <a:ext cx="0" cy="6550084"/>
          </a:xfrm>
          <a:prstGeom prst="line">
            <a:avLst/>
          </a:prstGeom>
          <a:noFill/>
          <a:ln w="12700" cap="flat" cmpd="sng" algn="ctr">
            <a:solidFill>
              <a:srgbClr val="212121"/>
            </a:solidFill>
            <a:prstDash val="sysDash"/>
            <a:headEnd type="none" w="med" len="med"/>
          </a:ln>
          <a:effectLst/>
        </p:spPr>
      </p:cxnSp>
      <p:sp>
        <p:nvSpPr>
          <p:cNvPr id="39" name="Rettangolo 41">
            <a:extLst>
              <a:ext uri="{FF2B5EF4-FFF2-40B4-BE49-F238E27FC236}">
                <a16:creationId xmlns:a16="http://schemas.microsoft.com/office/drawing/2014/main" id="{B4186CB4-F615-8B85-E893-6CB17CDFADA5}"/>
              </a:ext>
            </a:extLst>
          </p:cNvPr>
          <p:cNvSpPr/>
          <p:nvPr/>
        </p:nvSpPr>
        <p:spPr>
          <a:xfrm>
            <a:off x="11224757" y="3026451"/>
            <a:ext cx="4581596" cy="6550084"/>
          </a:xfrm>
          <a:prstGeom prst="rect">
            <a:avLst/>
          </a:prstGeom>
          <a:solidFill>
            <a:srgbClr val="FFFF00">
              <a:alpha val="15000"/>
            </a:srgbClr>
          </a:solidFill>
          <a:ln w="6350" cap="flat" cmpd="sng" algn="ctr">
            <a:noFill/>
            <a:prstDash val="dash"/>
          </a:ln>
          <a:effectLst/>
        </p:spPr>
        <p:txBody>
          <a:bodyPr lIns="136754" tIns="68376" rIns="136754" bIns="68376" rtlCol="0" anchor="ctr"/>
          <a:lstStyle/>
          <a:p>
            <a:pPr marL="0" marR="0" lvl="0" indent="0" algn="ctr" defTabSz="136656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212121"/>
              </a:solidFill>
              <a:effectLst/>
              <a:uLnTx/>
              <a:uFillTx/>
              <a:latin typeface="+mj-lt"/>
              <a:ea typeface="+mn-ea"/>
              <a:cs typeface="Courier New"/>
            </a:endParaRPr>
          </a:p>
        </p:txBody>
      </p:sp>
      <p:cxnSp>
        <p:nvCxnSpPr>
          <p:cNvPr id="43" name="Connettore diritto 46">
            <a:extLst>
              <a:ext uri="{FF2B5EF4-FFF2-40B4-BE49-F238E27FC236}">
                <a16:creationId xmlns:a16="http://schemas.microsoft.com/office/drawing/2014/main" id="{4A6753E0-3A1C-5575-CBFD-41FB7E039B2C}"/>
              </a:ext>
            </a:extLst>
          </p:cNvPr>
          <p:cNvCxnSpPr>
            <a:cxnSpLocks/>
          </p:cNvCxnSpPr>
          <p:nvPr/>
        </p:nvCxnSpPr>
        <p:spPr>
          <a:xfrm>
            <a:off x="2084891" y="2992582"/>
            <a:ext cx="0" cy="3190716"/>
          </a:xfrm>
          <a:prstGeom prst="line">
            <a:avLst/>
          </a:prstGeom>
          <a:noFill/>
          <a:ln w="38100" cap="flat" cmpd="sng" algn="ctr">
            <a:solidFill>
              <a:srgbClr val="212121"/>
            </a:solidFill>
            <a:prstDash val="solid"/>
            <a:headEnd type="stealth" w="med" len="med"/>
            <a:tailEnd type="none"/>
          </a:ln>
          <a:effectLst/>
        </p:spPr>
      </p:cxnSp>
      <p:sp>
        <p:nvSpPr>
          <p:cNvPr id="44" name="CasellaDiTesto 47">
            <a:extLst>
              <a:ext uri="{FF2B5EF4-FFF2-40B4-BE49-F238E27FC236}">
                <a16:creationId xmlns:a16="http://schemas.microsoft.com/office/drawing/2014/main" id="{949B1AEF-9613-68FC-97B5-D3928BBBF31F}"/>
              </a:ext>
            </a:extLst>
          </p:cNvPr>
          <p:cNvSpPr txBox="1"/>
          <p:nvPr/>
        </p:nvSpPr>
        <p:spPr>
          <a:xfrm>
            <a:off x="1739822" y="3075876"/>
            <a:ext cx="4926666" cy="662131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algn="r" defTabSz="914146"/>
            <a:r>
              <a:rPr lang="it-IT" sz="2100" b="1" i="1">
                <a:solidFill>
                  <a:srgbClr val="212121"/>
                </a:solidFill>
                <a:latin typeface="+mj-lt"/>
              </a:rPr>
              <a:t>"NO DIGITAL / </a:t>
            </a:r>
            <a:br>
              <a:rPr lang="it-IT" sz="2100" b="1" i="1">
                <a:solidFill>
                  <a:srgbClr val="212121"/>
                </a:solidFill>
                <a:latin typeface="+mj-lt"/>
              </a:rPr>
            </a:br>
            <a:r>
              <a:rPr lang="it-IT" sz="2100" b="1" i="1">
                <a:solidFill>
                  <a:srgbClr val="212121"/>
                </a:solidFill>
                <a:latin typeface="+mj-lt"/>
              </a:rPr>
              <a:t>POOR DIGITAL"</a:t>
            </a:r>
            <a:endParaRPr lang="en-US" sz="2100" b="1" i="1">
              <a:solidFill>
                <a:srgbClr val="212121"/>
              </a:solidFill>
              <a:latin typeface="+mj-lt"/>
            </a:endParaRPr>
          </a:p>
        </p:txBody>
      </p:sp>
      <p:sp>
        <p:nvSpPr>
          <p:cNvPr id="45" name="CasellaDiTesto 48">
            <a:extLst>
              <a:ext uri="{FF2B5EF4-FFF2-40B4-BE49-F238E27FC236}">
                <a16:creationId xmlns:a16="http://schemas.microsoft.com/office/drawing/2014/main" id="{ADCB36FE-3B63-5AFC-80D3-11EE9D3E98E6}"/>
              </a:ext>
            </a:extLst>
          </p:cNvPr>
          <p:cNvSpPr txBox="1"/>
          <p:nvPr/>
        </p:nvSpPr>
        <p:spPr>
          <a:xfrm>
            <a:off x="7189430" y="3075874"/>
            <a:ext cx="3534948" cy="389346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algn="ctr" defTabSz="914146"/>
            <a:r>
              <a:rPr lang="it-IT" sz="2100" b="1" i="1">
                <a:solidFill>
                  <a:srgbClr val="212121"/>
                </a:solidFill>
                <a:latin typeface="+mj-lt"/>
              </a:rPr>
              <a:t>"SEGREGATED DIGITAL"</a:t>
            </a:r>
            <a:endParaRPr lang="en-US" sz="2100" b="1" i="1">
              <a:solidFill>
                <a:srgbClr val="212121"/>
              </a:solidFill>
              <a:latin typeface="+mj-lt"/>
            </a:endParaRPr>
          </a:p>
        </p:txBody>
      </p:sp>
      <p:sp>
        <p:nvSpPr>
          <p:cNvPr id="46" name="CasellaDiTesto 49">
            <a:extLst>
              <a:ext uri="{FF2B5EF4-FFF2-40B4-BE49-F238E27FC236}">
                <a16:creationId xmlns:a16="http://schemas.microsoft.com/office/drawing/2014/main" id="{E894E9E4-5298-930C-CA90-AA1E7E1CCA63}"/>
              </a:ext>
            </a:extLst>
          </p:cNvPr>
          <p:cNvSpPr txBox="1"/>
          <p:nvPr/>
        </p:nvSpPr>
        <p:spPr>
          <a:xfrm>
            <a:off x="11224757" y="3075876"/>
            <a:ext cx="5312792" cy="784418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defTabSz="914146"/>
            <a:r>
              <a:rPr lang="it-IT" sz="2100" b="1" dirty="0">
                <a:solidFill>
                  <a:srgbClr val="212121"/>
                </a:solidFill>
                <a:latin typeface="+mj-lt"/>
              </a:rPr>
              <a:t>"FULL DIGITAL /  </a:t>
            </a:r>
            <a:br>
              <a:rPr lang="it-IT" sz="2100" b="1" dirty="0">
                <a:solidFill>
                  <a:srgbClr val="212121"/>
                </a:solidFill>
                <a:latin typeface="+mj-lt"/>
              </a:rPr>
            </a:br>
            <a:r>
              <a:rPr lang="it-IT" sz="2100" b="1" dirty="0">
                <a:solidFill>
                  <a:srgbClr val="212121"/>
                </a:solidFill>
                <a:latin typeface="+mj-lt"/>
              </a:rPr>
              <a:t>INTEGRATED DIGITAL"</a:t>
            </a:r>
            <a:endParaRPr lang="en-US" sz="2100" b="1" dirty="0">
              <a:solidFill>
                <a:srgbClr val="212121"/>
              </a:solidFill>
              <a:latin typeface="+mj-lt"/>
            </a:endParaRPr>
          </a:p>
        </p:txBody>
      </p:sp>
      <p:sp>
        <p:nvSpPr>
          <p:cNvPr id="47" name="CasellaDiTesto 50">
            <a:extLst>
              <a:ext uri="{FF2B5EF4-FFF2-40B4-BE49-F238E27FC236}">
                <a16:creationId xmlns:a16="http://schemas.microsoft.com/office/drawing/2014/main" id="{C8107C18-21C5-CEC2-A91A-41BFD63A3B76}"/>
              </a:ext>
            </a:extLst>
          </p:cNvPr>
          <p:cNvSpPr txBox="1"/>
          <p:nvPr/>
        </p:nvSpPr>
        <p:spPr>
          <a:xfrm rot="16200000">
            <a:off x="-103264" y="4309787"/>
            <a:ext cx="3129859" cy="556313"/>
          </a:xfrm>
          <a:prstGeom prst="rect">
            <a:avLst/>
          </a:prstGeom>
          <a:solidFill>
            <a:srgbClr val="000000"/>
          </a:solidFill>
          <a:ln w="12700">
            <a:solidFill>
              <a:srgbClr val="373737"/>
            </a:solidFill>
          </a:ln>
        </p:spPr>
        <p:txBody>
          <a:bodyPr wrap="square" lIns="136754" tIns="68376" rIns="136754" bIns="68376" rtlCol="0" anchor="ctr">
            <a:noAutofit/>
          </a:bodyPr>
          <a:lstStyle/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1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DISTRIBUTION</a:t>
            </a:r>
            <a:endParaRPr kumimoji="0" lang="en-US" sz="21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48" name="Ovale 62">
            <a:extLst>
              <a:ext uri="{FF2B5EF4-FFF2-40B4-BE49-F238E27FC236}">
                <a16:creationId xmlns:a16="http://schemas.microsoft.com/office/drawing/2014/main" id="{7908205B-E6B1-6ED7-7424-6B81F4FFC800}"/>
              </a:ext>
            </a:extLst>
          </p:cNvPr>
          <p:cNvSpPr/>
          <p:nvPr/>
        </p:nvSpPr>
        <p:spPr>
          <a:xfrm>
            <a:off x="3911555" y="4585280"/>
            <a:ext cx="928269" cy="786802"/>
          </a:xfrm>
          <a:prstGeom prst="ellipse">
            <a:avLst/>
          </a:prstGeom>
          <a:solidFill>
            <a:srgbClr val="AF224D"/>
          </a:solidFill>
          <a:ln w="34925" cap="flat" cmpd="sng" algn="ctr">
            <a:solidFill>
              <a:srgbClr val="FFFFFF"/>
            </a:solidFill>
            <a:prstDash val="solid"/>
          </a:ln>
          <a:effectLst/>
        </p:spPr>
        <p:txBody>
          <a:bodyPr lIns="136754" tIns="68376" rIns="136754" bIns="68376" rtlCol="0" anchor="ctr"/>
          <a:lstStyle/>
          <a:p>
            <a:pPr marL="0" marR="0" lvl="0" indent="0" algn="ctr" defTabSz="136656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5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  <a:ea typeface="+mn-ea"/>
              <a:cs typeface="Courier New"/>
            </a:endParaRPr>
          </a:p>
        </p:txBody>
      </p:sp>
      <p:sp>
        <p:nvSpPr>
          <p:cNvPr id="49" name="CasellaDiTesto 63">
            <a:extLst>
              <a:ext uri="{FF2B5EF4-FFF2-40B4-BE49-F238E27FC236}">
                <a16:creationId xmlns:a16="http://schemas.microsoft.com/office/drawing/2014/main" id="{17A7A687-E4EC-95C1-0EA9-A6C878C66D96}"/>
              </a:ext>
            </a:extLst>
          </p:cNvPr>
          <p:cNvSpPr txBox="1"/>
          <p:nvPr/>
        </p:nvSpPr>
        <p:spPr>
          <a:xfrm>
            <a:off x="3807420" y="4745041"/>
            <a:ext cx="1136544" cy="467285"/>
          </a:xfrm>
          <a:prstGeom prst="rect">
            <a:avLst/>
          </a:prstGeom>
        </p:spPr>
        <p:txBody>
          <a:bodyPr wrap="square" lIns="136754" tIns="68376" rIns="136754" bIns="68376" rtlCol="0" anchor="ctr">
            <a:spAutoFit/>
          </a:bodyPr>
          <a:lstStyle/>
          <a:p>
            <a:pPr algn="ctr" defTabSz="914146"/>
            <a:r>
              <a:rPr lang="it-IT" sz="2700" b="1">
                <a:solidFill>
                  <a:srgbClr val="FFFFFF"/>
                </a:solidFill>
                <a:latin typeface="+mj-lt"/>
              </a:rPr>
              <a:t>21%</a:t>
            </a:r>
            <a:endParaRPr lang="en-US" sz="2700" b="1">
              <a:solidFill>
                <a:srgbClr val="FFFFFF"/>
              </a:solidFill>
              <a:latin typeface="+mj-lt"/>
            </a:endParaRPr>
          </a:p>
        </p:txBody>
      </p:sp>
      <p:sp>
        <p:nvSpPr>
          <p:cNvPr id="50" name="Ovale 64">
            <a:extLst>
              <a:ext uri="{FF2B5EF4-FFF2-40B4-BE49-F238E27FC236}">
                <a16:creationId xmlns:a16="http://schemas.microsoft.com/office/drawing/2014/main" id="{9B6659A7-355F-F0DC-754B-A157366387F8}"/>
              </a:ext>
            </a:extLst>
          </p:cNvPr>
          <p:cNvSpPr/>
          <p:nvPr/>
        </p:nvSpPr>
        <p:spPr>
          <a:xfrm>
            <a:off x="13051422" y="4585280"/>
            <a:ext cx="928269" cy="786802"/>
          </a:xfrm>
          <a:prstGeom prst="ellipse">
            <a:avLst/>
          </a:prstGeom>
          <a:solidFill>
            <a:srgbClr val="429E9D"/>
          </a:solidFill>
          <a:ln w="34925" cap="flat" cmpd="sng" algn="ctr">
            <a:solidFill>
              <a:srgbClr val="FFFFFF"/>
            </a:solidFill>
            <a:prstDash val="solid"/>
          </a:ln>
          <a:effectLst/>
        </p:spPr>
        <p:txBody>
          <a:bodyPr lIns="136754" tIns="68376" rIns="136754" bIns="68376" rtlCol="0" anchor="ctr"/>
          <a:lstStyle/>
          <a:p>
            <a:pPr marL="0" marR="0" lvl="0" indent="0" algn="ctr" defTabSz="136656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5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  <a:ea typeface="+mn-ea"/>
              <a:cs typeface="Courier New"/>
            </a:endParaRPr>
          </a:p>
        </p:txBody>
      </p:sp>
      <p:sp>
        <p:nvSpPr>
          <p:cNvPr id="51" name="CasellaDiTesto 65">
            <a:extLst>
              <a:ext uri="{FF2B5EF4-FFF2-40B4-BE49-F238E27FC236}">
                <a16:creationId xmlns:a16="http://schemas.microsoft.com/office/drawing/2014/main" id="{98006EE9-F43D-E846-A785-4BBBC42A0983}"/>
              </a:ext>
            </a:extLst>
          </p:cNvPr>
          <p:cNvSpPr txBox="1"/>
          <p:nvPr/>
        </p:nvSpPr>
        <p:spPr>
          <a:xfrm>
            <a:off x="12947286" y="4745041"/>
            <a:ext cx="1136544" cy="467285"/>
          </a:xfrm>
          <a:prstGeom prst="rect">
            <a:avLst/>
          </a:prstGeom>
        </p:spPr>
        <p:txBody>
          <a:bodyPr wrap="square" lIns="136754" tIns="68376" rIns="136754" bIns="68376" rtlCol="0" anchor="ctr">
            <a:spAutoFit/>
          </a:bodyPr>
          <a:lstStyle/>
          <a:p>
            <a:pPr algn="ctr" defTabSz="914146"/>
            <a:r>
              <a:rPr lang="it-IT" sz="2700" b="1">
                <a:solidFill>
                  <a:srgbClr val="FFFFFF"/>
                </a:solidFill>
                <a:latin typeface="+mj-lt"/>
              </a:rPr>
              <a:t>26%</a:t>
            </a:r>
            <a:endParaRPr lang="en-US" sz="2700" b="1">
              <a:solidFill>
                <a:srgbClr val="FFFFFF"/>
              </a:solidFill>
              <a:latin typeface="+mj-lt"/>
            </a:endParaRPr>
          </a:p>
        </p:txBody>
      </p:sp>
      <p:sp>
        <p:nvSpPr>
          <p:cNvPr id="52" name="Ovale 66">
            <a:extLst>
              <a:ext uri="{FF2B5EF4-FFF2-40B4-BE49-F238E27FC236}">
                <a16:creationId xmlns:a16="http://schemas.microsoft.com/office/drawing/2014/main" id="{9628E2EA-AEBD-DC5A-F1DE-55AEB9F74E50}"/>
              </a:ext>
            </a:extLst>
          </p:cNvPr>
          <p:cNvSpPr/>
          <p:nvPr/>
        </p:nvSpPr>
        <p:spPr>
          <a:xfrm>
            <a:off x="8492771" y="4585280"/>
            <a:ext cx="928269" cy="786802"/>
          </a:xfrm>
          <a:prstGeom prst="ellipse">
            <a:avLst/>
          </a:prstGeom>
          <a:solidFill>
            <a:srgbClr val="E3D642"/>
          </a:solidFill>
          <a:ln w="34925" cap="flat" cmpd="sng" algn="ctr">
            <a:solidFill>
              <a:srgbClr val="FFFFFF"/>
            </a:solidFill>
            <a:prstDash val="solid"/>
          </a:ln>
          <a:effectLst/>
        </p:spPr>
        <p:txBody>
          <a:bodyPr lIns="136754" tIns="68376" rIns="136754" bIns="68376" rtlCol="0" anchor="ctr"/>
          <a:lstStyle/>
          <a:p>
            <a:pPr marL="0" marR="0" lvl="0" indent="0" algn="ctr" defTabSz="136656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5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  <a:ea typeface="+mn-ea"/>
              <a:cs typeface="Courier New"/>
            </a:endParaRPr>
          </a:p>
        </p:txBody>
      </p:sp>
      <p:sp>
        <p:nvSpPr>
          <p:cNvPr id="53" name="CasellaDiTesto 67">
            <a:extLst>
              <a:ext uri="{FF2B5EF4-FFF2-40B4-BE49-F238E27FC236}">
                <a16:creationId xmlns:a16="http://schemas.microsoft.com/office/drawing/2014/main" id="{57C055DF-17E9-C081-2036-E40575951EBE}"/>
              </a:ext>
            </a:extLst>
          </p:cNvPr>
          <p:cNvSpPr txBox="1"/>
          <p:nvPr/>
        </p:nvSpPr>
        <p:spPr>
          <a:xfrm>
            <a:off x="8388632" y="4745041"/>
            <a:ext cx="1136544" cy="467285"/>
          </a:xfrm>
          <a:prstGeom prst="rect">
            <a:avLst/>
          </a:prstGeom>
        </p:spPr>
        <p:txBody>
          <a:bodyPr wrap="square" lIns="136754" tIns="68376" rIns="136754" bIns="68376" rtlCol="0" anchor="ctr">
            <a:spAutoFit/>
          </a:bodyPr>
          <a:lstStyle/>
          <a:p>
            <a:pPr algn="ctr" defTabSz="914146"/>
            <a:r>
              <a:rPr lang="it-IT" sz="2700" b="1">
                <a:solidFill>
                  <a:srgbClr val="212121"/>
                </a:solidFill>
                <a:latin typeface="+mj-lt"/>
              </a:rPr>
              <a:t>53%</a:t>
            </a:r>
            <a:endParaRPr lang="en-US" sz="2700" b="1">
              <a:solidFill>
                <a:srgbClr val="212121"/>
              </a:solidFill>
              <a:latin typeface="+mj-lt"/>
            </a:endParaRPr>
          </a:p>
        </p:txBody>
      </p:sp>
      <p:graphicFrame>
        <p:nvGraphicFramePr>
          <p:cNvPr id="54" name="Grafico 32">
            <a:extLst>
              <a:ext uri="{FF2B5EF4-FFF2-40B4-BE49-F238E27FC236}">
                <a16:creationId xmlns:a16="http://schemas.microsoft.com/office/drawing/2014/main" id="{45B4F7CB-B4CF-711E-4846-626EA5A917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27208971"/>
              </p:ext>
            </p:extLst>
          </p:nvPr>
        </p:nvGraphicFramePr>
        <p:xfrm>
          <a:off x="1876394" y="6669960"/>
          <a:ext cx="14161790" cy="30747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cxnSp>
        <p:nvCxnSpPr>
          <p:cNvPr id="55" name="Connettore diritto 33">
            <a:extLst>
              <a:ext uri="{FF2B5EF4-FFF2-40B4-BE49-F238E27FC236}">
                <a16:creationId xmlns:a16="http://schemas.microsoft.com/office/drawing/2014/main" id="{95325120-13F3-9C75-06A7-26CC14908DD2}"/>
              </a:ext>
            </a:extLst>
          </p:cNvPr>
          <p:cNvCxnSpPr>
            <a:cxnSpLocks/>
          </p:cNvCxnSpPr>
          <p:nvPr/>
        </p:nvCxnSpPr>
        <p:spPr>
          <a:xfrm>
            <a:off x="2084891" y="6426906"/>
            <a:ext cx="0" cy="3190716"/>
          </a:xfrm>
          <a:prstGeom prst="line">
            <a:avLst/>
          </a:prstGeom>
          <a:noFill/>
          <a:ln w="38100" cap="flat" cmpd="sng" algn="ctr">
            <a:solidFill>
              <a:srgbClr val="212121"/>
            </a:solidFill>
            <a:prstDash val="solid"/>
            <a:headEnd type="stealth" w="med" len="med"/>
            <a:tailEnd type="none"/>
          </a:ln>
          <a:effectLst/>
        </p:spPr>
      </p:cxnSp>
      <p:sp>
        <p:nvSpPr>
          <p:cNvPr id="56" name="CasellaDiTesto 34">
            <a:extLst>
              <a:ext uri="{FF2B5EF4-FFF2-40B4-BE49-F238E27FC236}">
                <a16:creationId xmlns:a16="http://schemas.microsoft.com/office/drawing/2014/main" id="{90F2A0D3-8720-E94D-0A28-B77FEC1F37BB}"/>
              </a:ext>
            </a:extLst>
          </p:cNvPr>
          <p:cNvSpPr txBox="1"/>
          <p:nvPr/>
        </p:nvSpPr>
        <p:spPr>
          <a:xfrm rot="16200000">
            <a:off x="-104069" y="7769394"/>
            <a:ext cx="3131460" cy="505739"/>
          </a:xfrm>
          <a:prstGeom prst="rect">
            <a:avLst/>
          </a:prstGeom>
          <a:ln w="12700">
            <a:solidFill>
              <a:srgbClr val="212121"/>
            </a:solidFill>
          </a:ln>
        </p:spPr>
        <p:txBody>
          <a:bodyPr wrap="square" lIns="136754" tIns="68376" rIns="136754" bIns="68376" rtlCol="0" anchor="ctr">
            <a:noAutofit/>
          </a:bodyPr>
          <a:lstStyle/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100" b="1" i="0" u="none" strike="noStrike" kern="0" cap="none" spc="0" normalizeH="0" baseline="0" noProof="0">
                <a:ln>
                  <a:noFill/>
                </a:ln>
                <a:solidFill>
                  <a:srgbClr val="212121"/>
                </a:solidFill>
                <a:effectLst/>
                <a:uLnTx/>
                <a:uFillTx/>
                <a:latin typeface="+mj-lt"/>
              </a:rPr>
              <a:t>VALUE CREATION</a:t>
            </a:r>
            <a:endParaRPr kumimoji="0" lang="en-US" sz="2100" b="1" i="0" u="none" strike="noStrike" kern="0" cap="none" spc="0" normalizeH="0" baseline="0" noProof="0">
              <a:ln>
                <a:noFill/>
              </a:ln>
              <a:solidFill>
                <a:srgbClr val="212121"/>
              </a:solidFill>
              <a:effectLst/>
              <a:uLnTx/>
              <a:uFillTx/>
              <a:latin typeface="+mj-lt"/>
            </a:endParaRPr>
          </a:p>
        </p:txBody>
      </p:sp>
      <p:cxnSp>
        <p:nvCxnSpPr>
          <p:cNvPr id="57" name="Connettore diritto 52">
            <a:extLst>
              <a:ext uri="{FF2B5EF4-FFF2-40B4-BE49-F238E27FC236}">
                <a16:creationId xmlns:a16="http://schemas.microsoft.com/office/drawing/2014/main" id="{FF7AA608-1650-3B6B-D2BE-45B1F76A44C4}"/>
              </a:ext>
            </a:extLst>
          </p:cNvPr>
          <p:cNvCxnSpPr>
            <a:cxnSpLocks/>
          </p:cNvCxnSpPr>
          <p:nvPr/>
        </p:nvCxnSpPr>
        <p:spPr>
          <a:xfrm rot="4860000">
            <a:off x="4104794" y="7197300"/>
            <a:ext cx="0" cy="3965582"/>
          </a:xfrm>
          <a:prstGeom prst="line">
            <a:avLst/>
          </a:prstGeom>
          <a:noFill/>
          <a:ln w="19050" cap="flat" cmpd="sng" algn="ctr">
            <a:solidFill>
              <a:srgbClr val="212121"/>
            </a:solidFill>
            <a:prstDash val="solid"/>
            <a:headEnd type="none" w="med" len="med"/>
          </a:ln>
          <a:effectLst/>
        </p:spPr>
      </p:cxnSp>
      <p:cxnSp>
        <p:nvCxnSpPr>
          <p:cNvPr id="58" name="Connettore diritto 58">
            <a:extLst>
              <a:ext uri="{FF2B5EF4-FFF2-40B4-BE49-F238E27FC236}">
                <a16:creationId xmlns:a16="http://schemas.microsoft.com/office/drawing/2014/main" id="{C67C160A-D9CD-A802-798C-8139B1B7D99E}"/>
              </a:ext>
            </a:extLst>
          </p:cNvPr>
          <p:cNvCxnSpPr>
            <a:cxnSpLocks/>
          </p:cNvCxnSpPr>
          <p:nvPr/>
        </p:nvCxnSpPr>
        <p:spPr>
          <a:xfrm rot="4620000">
            <a:off x="11580537" y="6882899"/>
            <a:ext cx="0" cy="3965582"/>
          </a:xfrm>
          <a:prstGeom prst="line">
            <a:avLst/>
          </a:prstGeom>
          <a:noFill/>
          <a:ln w="19050" cap="flat" cmpd="sng" algn="ctr">
            <a:solidFill>
              <a:srgbClr val="212121"/>
            </a:solidFill>
            <a:prstDash val="solid"/>
            <a:headEnd type="none" w="med" len="med"/>
          </a:ln>
          <a:effectLst/>
        </p:spPr>
      </p:cxnSp>
      <p:cxnSp>
        <p:nvCxnSpPr>
          <p:cNvPr id="59" name="Connettore diritto 61">
            <a:extLst>
              <a:ext uri="{FF2B5EF4-FFF2-40B4-BE49-F238E27FC236}">
                <a16:creationId xmlns:a16="http://schemas.microsoft.com/office/drawing/2014/main" id="{440E376B-F1AB-4A4B-D67C-C478ECEA338C}"/>
              </a:ext>
            </a:extLst>
          </p:cNvPr>
          <p:cNvCxnSpPr>
            <a:cxnSpLocks/>
          </p:cNvCxnSpPr>
          <p:nvPr/>
        </p:nvCxnSpPr>
        <p:spPr>
          <a:xfrm rot="3420000">
            <a:off x="13294905" y="6228220"/>
            <a:ext cx="0" cy="3965582"/>
          </a:xfrm>
          <a:prstGeom prst="line">
            <a:avLst/>
          </a:prstGeom>
          <a:noFill/>
          <a:ln w="19050" cap="flat" cmpd="sng" algn="ctr">
            <a:solidFill>
              <a:srgbClr val="212121"/>
            </a:solidFill>
            <a:prstDash val="solid"/>
            <a:headEnd type="none" w="med" len="med"/>
          </a:ln>
          <a:effectLst/>
        </p:spPr>
      </p:cxnSp>
      <p:cxnSp>
        <p:nvCxnSpPr>
          <p:cNvPr id="60" name="Connettore diritto 68">
            <a:extLst>
              <a:ext uri="{FF2B5EF4-FFF2-40B4-BE49-F238E27FC236}">
                <a16:creationId xmlns:a16="http://schemas.microsoft.com/office/drawing/2014/main" id="{FCB5F5FF-FD9F-AA68-2EBE-FCC591049B37}"/>
              </a:ext>
            </a:extLst>
          </p:cNvPr>
          <p:cNvCxnSpPr>
            <a:cxnSpLocks/>
          </p:cNvCxnSpPr>
          <p:nvPr/>
        </p:nvCxnSpPr>
        <p:spPr>
          <a:xfrm rot="8100000">
            <a:off x="11550470" y="7446069"/>
            <a:ext cx="0" cy="1295899"/>
          </a:xfrm>
          <a:prstGeom prst="line">
            <a:avLst/>
          </a:prstGeom>
          <a:noFill/>
          <a:ln w="28575" cap="flat" cmpd="sng" algn="ctr">
            <a:solidFill>
              <a:srgbClr val="C00000"/>
            </a:solidFill>
            <a:prstDash val="solid"/>
            <a:headEnd type="triangle" w="med" len="med"/>
          </a:ln>
          <a:effectLst/>
        </p:spPr>
      </p:cxnSp>
      <p:sp>
        <p:nvSpPr>
          <p:cNvPr id="61" name="CasellaDiTesto 69">
            <a:extLst>
              <a:ext uri="{FF2B5EF4-FFF2-40B4-BE49-F238E27FC236}">
                <a16:creationId xmlns:a16="http://schemas.microsoft.com/office/drawing/2014/main" id="{D7AB1A9E-C996-B553-01BE-67E1E8802F01}"/>
              </a:ext>
            </a:extLst>
          </p:cNvPr>
          <p:cNvSpPr txBox="1"/>
          <p:nvPr/>
        </p:nvSpPr>
        <p:spPr>
          <a:xfrm>
            <a:off x="7655535" y="7339101"/>
            <a:ext cx="3383301" cy="662131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algn="r" defTabSz="914146"/>
            <a:r>
              <a:rPr lang="it-IT" sz="2100" b="1" i="1">
                <a:solidFill>
                  <a:srgbClr val="C00000"/>
                </a:solidFill>
                <a:latin typeface="+mj-lt"/>
              </a:rPr>
              <a:t>DIGITAL ACCELERATION</a:t>
            </a:r>
            <a:endParaRPr lang="en-US" sz="2100" b="1" i="1">
              <a:solidFill>
                <a:srgbClr val="C00000"/>
              </a:solidFill>
              <a:latin typeface="+mj-lt"/>
            </a:endParaRPr>
          </a:p>
        </p:txBody>
      </p:sp>
      <p:cxnSp>
        <p:nvCxnSpPr>
          <p:cNvPr id="62" name="Connettore diritto 70">
            <a:extLst>
              <a:ext uri="{FF2B5EF4-FFF2-40B4-BE49-F238E27FC236}">
                <a16:creationId xmlns:a16="http://schemas.microsoft.com/office/drawing/2014/main" id="{F08A02A3-C1EE-87C6-408F-9901A19CE6F8}"/>
              </a:ext>
            </a:extLst>
          </p:cNvPr>
          <p:cNvCxnSpPr>
            <a:cxnSpLocks/>
          </p:cNvCxnSpPr>
          <p:nvPr/>
        </p:nvCxnSpPr>
        <p:spPr>
          <a:xfrm rot="180000" flipV="1">
            <a:off x="15003646" y="6274749"/>
            <a:ext cx="333491" cy="502117"/>
          </a:xfrm>
          <a:prstGeom prst="line">
            <a:avLst/>
          </a:prstGeom>
          <a:noFill/>
          <a:ln w="76200" cap="rnd" cmpd="sng" algn="ctr">
            <a:solidFill>
              <a:srgbClr val="C92600"/>
            </a:solidFill>
            <a:prstDash val="sysDot"/>
            <a:bevel/>
            <a:headEnd type="none" w="med" len="med"/>
          </a:ln>
          <a:effectLst/>
        </p:spPr>
      </p:cxnSp>
      <p:sp>
        <p:nvSpPr>
          <p:cNvPr id="66" name="CasellaDiTesto 59">
            <a:extLst>
              <a:ext uri="{FF2B5EF4-FFF2-40B4-BE49-F238E27FC236}">
                <a16:creationId xmlns:a16="http://schemas.microsoft.com/office/drawing/2014/main" id="{20A95F5F-80A3-CB72-AD7A-18BD83F3CE2A}"/>
              </a:ext>
            </a:extLst>
          </p:cNvPr>
          <p:cNvSpPr txBox="1"/>
          <p:nvPr/>
        </p:nvSpPr>
        <p:spPr>
          <a:xfrm>
            <a:off x="1039597" y="6222110"/>
            <a:ext cx="15834612" cy="3478749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wrap="square" lIns="136754" tIns="68376" rIns="136754" bIns="68376" rtlCol="0">
            <a:noAutofit/>
          </a:bodyPr>
          <a:lstStyle/>
          <a:p>
            <a:pPr algn="ctr"/>
            <a:endParaRPr lang="en-US" sz="2100" b="1">
              <a:solidFill>
                <a:schemeClr val="bg1"/>
              </a:solidFill>
            </a:endParaRPr>
          </a:p>
        </p:txBody>
      </p:sp>
      <p:sp>
        <p:nvSpPr>
          <p:cNvPr id="63" name="CasellaDiTesto 60">
            <a:extLst>
              <a:ext uri="{FF2B5EF4-FFF2-40B4-BE49-F238E27FC236}">
                <a16:creationId xmlns:a16="http://schemas.microsoft.com/office/drawing/2014/main" id="{1205B41F-2E2B-7ED2-6ED3-22C5B6FDE980}"/>
              </a:ext>
            </a:extLst>
          </p:cNvPr>
          <p:cNvSpPr txBox="1"/>
          <p:nvPr/>
        </p:nvSpPr>
        <p:spPr>
          <a:xfrm>
            <a:off x="4747660" y="6308274"/>
            <a:ext cx="8372606" cy="291923"/>
          </a:xfrm>
          <a:prstGeom prst="rect">
            <a:avLst/>
          </a:prstGeom>
          <a:noFill/>
        </p:spPr>
        <p:txBody>
          <a:bodyPr wrap="square" lIns="136754" tIns="68376" rIns="136754" bIns="68376" rtlCol="0">
            <a:spAutoFit/>
          </a:bodyPr>
          <a:lstStyle>
            <a:defPPr>
              <a:defRPr lang="en-US"/>
            </a:defPPr>
            <a:lvl1pPr indent="0" algn="ctr">
              <a:buFont typeface="Lucida Grande"/>
              <a:buNone/>
              <a:defRPr sz="1400" b="1"/>
            </a:lvl1pPr>
          </a:lstStyle>
          <a:p>
            <a:pPr defTabSz="914146"/>
            <a:r>
              <a:rPr lang="it-IT" sz="1350">
                <a:solidFill>
                  <a:srgbClr val="212121"/>
                </a:solidFill>
                <a:latin typeface="+mj-lt"/>
              </a:rPr>
              <a:t>DIGITAL MATURITY</a:t>
            </a:r>
            <a:endParaRPr lang="en-US" sz="1350">
              <a:solidFill>
                <a:srgbClr val="212121"/>
              </a:solidFill>
              <a:latin typeface="+mj-lt"/>
            </a:endParaRPr>
          </a:p>
        </p:txBody>
      </p:sp>
      <p:cxnSp>
        <p:nvCxnSpPr>
          <p:cNvPr id="41" name="Connettore diritto 44">
            <a:extLst>
              <a:ext uri="{FF2B5EF4-FFF2-40B4-BE49-F238E27FC236}">
                <a16:creationId xmlns:a16="http://schemas.microsoft.com/office/drawing/2014/main" id="{7F2134B9-4EEB-E5B9-54EC-1DE5CCF35B3D}"/>
              </a:ext>
            </a:extLst>
          </p:cNvPr>
          <p:cNvCxnSpPr>
            <a:cxnSpLocks/>
          </p:cNvCxnSpPr>
          <p:nvPr/>
        </p:nvCxnSpPr>
        <p:spPr>
          <a:xfrm rot="5400000">
            <a:off x="9155387" y="2508403"/>
            <a:ext cx="0" cy="14185557"/>
          </a:xfrm>
          <a:prstGeom prst="line">
            <a:avLst/>
          </a:prstGeom>
          <a:noFill/>
          <a:ln w="38100" cap="flat" cmpd="sng" algn="ctr">
            <a:solidFill>
              <a:srgbClr val="212121"/>
            </a:solidFill>
            <a:prstDash val="solid"/>
            <a:headEnd type="stealth" w="med" len="med"/>
            <a:tailEnd type="none"/>
          </a:ln>
          <a:effectLst/>
        </p:spPr>
      </p:cxnSp>
      <p:cxnSp>
        <p:nvCxnSpPr>
          <p:cNvPr id="42" name="Connettore diritto 45">
            <a:extLst>
              <a:ext uri="{FF2B5EF4-FFF2-40B4-BE49-F238E27FC236}">
                <a16:creationId xmlns:a16="http://schemas.microsoft.com/office/drawing/2014/main" id="{235BC939-35D3-8379-6A08-24EE7398D7DF}"/>
              </a:ext>
            </a:extLst>
          </p:cNvPr>
          <p:cNvCxnSpPr>
            <a:cxnSpLocks/>
          </p:cNvCxnSpPr>
          <p:nvPr/>
        </p:nvCxnSpPr>
        <p:spPr>
          <a:xfrm rot="5400000">
            <a:off x="9155387" y="-909479"/>
            <a:ext cx="0" cy="14185557"/>
          </a:xfrm>
          <a:prstGeom prst="line">
            <a:avLst/>
          </a:prstGeom>
          <a:noFill/>
          <a:ln w="38100" cap="flat" cmpd="sng" algn="ctr">
            <a:solidFill>
              <a:srgbClr val="212121"/>
            </a:solidFill>
            <a:prstDash val="solid"/>
            <a:headEnd type="stealth" w="med" len="med"/>
            <a:tailEnd type="none"/>
          </a:ln>
          <a:effectLst/>
        </p:spPr>
      </p:cxnSp>
    </p:spTree>
    <p:extLst>
      <p:ext uri="{BB962C8B-B14F-4D97-AF65-F5344CB8AC3E}">
        <p14:creationId xmlns:p14="http://schemas.microsoft.com/office/powerpoint/2010/main" val="20820068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74984638-724E-32E6-3D25-A05A15A4A5B8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2602366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95" imgH="394" progId="TCLayout.ActiveDocument.1">
                  <p:embed/>
                </p:oleObj>
              </mc:Choice>
              <mc:Fallback>
                <p:oleObj name="think-cell Slide" r:id="rId4" imgW="395" imgH="39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74984638-724E-32E6-3D25-A05A15A4A5B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319B58A-FE90-4466-ABFB-B4CE3C69B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9F6394-9795-4BEF-BECF-3C2F5DFA7253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38CE850-AA73-478A-9E2A-D1B6B94A735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/>
              <a:t>THE DIGITAL REVOLUTION</a:t>
            </a:r>
          </a:p>
        </p:txBody>
      </p:sp>
      <p:sp>
        <p:nvSpPr>
          <p:cNvPr id="35" name="Title 5">
            <a:extLst>
              <a:ext uri="{FF2B5EF4-FFF2-40B4-BE49-F238E27FC236}">
                <a16:creationId xmlns:a16="http://schemas.microsoft.com/office/drawing/2014/main" id="{917DBC36-6DF6-0CB2-F893-CF4D4512F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599" y="1200149"/>
            <a:ext cx="17057838" cy="770918"/>
          </a:xfrm>
        </p:spPr>
        <p:txBody>
          <a:bodyPr vert="horz" anchor="t">
            <a:noAutofit/>
          </a:bodyPr>
          <a:lstStyle/>
          <a:p>
            <a:r>
              <a:rPr lang="en-US" sz="4000">
                <a:solidFill>
                  <a:schemeClr val="tx1"/>
                </a:solidFill>
              </a:rPr>
              <a:t>SUCH DEGREE OF DIGITAL MATURITY VARIES SUBSTANTIALLY BY INDUSTRY</a:t>
            </a:r>
            <a:endParaRPr lang="en-US" sz="3800"/>
          </a:p>
        </p:txBody>
      </p:sp>
      <p:sp>
        <p:nvSpPr>
          <p:cNvPr id="14" name="Segnaposto numero diapositiva 1">
            <a:extLst>
              <a:ext uri="{FF2B5EF4-FFF2-40B4-BE49-F238E27FC236}">
                <a16:creationId xmlns:a16="http://schemas.microsoft.com/office/drawing/2014/main" id="{63A4AD3F-C795-F12A-783D-69E2FD014DD5}"/>
              </a:ext>
            </a:extLst>
          </p:cNvPr>
          <p:cNvSpPr txBox="1">
            <a:spLocks/>
          </p:cNvSpPr>
          <p:nvPr/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C9F6394-9795-4BEF-BECF-3C2F5DFA7253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11</a:t>
            </a:fld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ttangolo 35">
            <a:extLst>
              <a:ext uri="{FF2B5EF4-FFF2-40B4-BE49-F238E27FC236}">
                <a16:creationId xmlns:a16="http://schemas.microsoft.com/office/drawing/2014/main" id="{F1C5C9CC-4F98-EAF5-B581-0AB459508908}"/>
              </a:ext>
            </a:extLst>
          </p:cNvPr>
          <p:cNvSpPr/>
          <p:nvPr/>
        </p:nvSpPr>
        <p:spPr>
          <a:xfrm>
            <a:off x="675030" y="9980709"/>
            <a:ext cx="9105480" cy="278289"/>
          </a:xfrm>
          <a:prstGeom prst="rect">
            <a:avLst/>
          </a:prstGeom>
        </p:spPr>
        <p:txBody>
          <a:bodyPr lIns="92720" tIns="46359" rIns="92720" bIns="46359">
            <a:spAutoFit/>
          </a:bodyPr>
          <a:lstStyle/>
          <a:p>
            <a:r>
              <a:rPr lang="en-GB" sz="1200"/>
              <a:t>Source: Alkemy Digital Enabling Index Study</a:t>
            </a:r>
          </a:p>
        </p:txBody>
      </p:sp>
      <p:sp>
        <p:nvSpPr>
          <p:cNvPr id="9" name="Rettangolo 37">
            <a:extLst>
              <a:ext uri="{FF2B5EF4-FFF2-40B4-BE49-F238E27FC236}">
                <a16:creationId xmlns:a16="http://schemas.microsoft.com/office/drawing/2014/main" id="{E7304959-D8B3-DFCD-EC34-84BFAF9397E4}"/>
              </a:ext>
            </a:extLst>
          </p:cNvPr>
          <p:cNvSpPr/>
          <p:nvPr/>
        </p:nvSpPr>
        <p:spPr>
          <a:xfrm>
            <a:off x="2084891" y="3026451"/>
            <a:ext cx="4581596" cy="6550084"/>
          </a:xfrm>
          <a:prstGeom prst="rect">
            <a:avLst/>
          </a:prstGeom>
          <a:solidFill>
            <a:srgbClr val="FFFFFF">
              <a:lumMod val="50000"/>
              <a:alpha val="15000"/>
            </a:srgbClr>
          </a:solidFill>
          <a:ln w="6350" cap="flat" cmpd="sng" algn="ctr">
            <a:noFill/>
            <a:prstDash val="dash"/>
          </a:ln>
          <a:effectLst/>
        </p:spPr>
        <p:txBody>
          <a:bodyPr lIns="136754" tIns="68376" rIns="136754" bIns="68376" rtlCol="0" anchor="ctr"/>
          <a:lstStyle/>
          <a:p>
            <a:pPr marL="0" marR="0" lvl="0" indent="0" algn="ctr" defTabSz="136656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212121"/>
              </a:solidFill>
              <a:effectLst/>
              <a:uLnTx/>
              <a:uFillTx/>
              <a:latin typeface="+mj-lt"/>
              <a:ea typeface="+mn-ea"/>
              <a:cs typeface="Courier New"/>
            </a:endParaRPr>
          </a:p>
        </p:txBody>
      </p:sp>
      <p:graphicFrame>
        <p:nvGraphicFramePr>
          <p:cNvPr id="10" name="Grafico 38">
            <a:extLst>
              <a:ext uri="{FF2B5EF4-FFF2-40B4-BE49-F238E27FC236}">
                <a16:creationId xmlns:a16="http://schemas.microsoft.com/office/drawing/2014/main" id="{0CFD28C7-310B-23DD-C83F-96A4E2C624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03967656"/>
              </p:ext>
            </p:extLst>
          </p:nvPr>
        </p:nvGraphicFramePr>
        <p:xfrm>
          <a:off x="1876632" y="3209056"/>
          <a:ext cx="14160543" cy="33778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11" name="Connettore diritto 39">
            <a:extLst>
              <a:ext uri="{FF2B5EF4-FFF2-40B4-BE49-F238E27FC236}">
                <a16:creationId xmlns:a16="http://schemas.microsoft.com/office/drawing/2014/main" id="{D7FC59BA-1403-C488-1A62-460AAFB996D1}"/>
              </a:ext>
            </a:extLst>
          </p:cNvPr>
          <p:cNvCxnSpPr>
            <a:cxnSpLocks/>
          </p:cNvCxnSpPr>
          <p:nvPr/>
        </p:nvCxnSpPr>
        <p:spPr>
          <a:xfrm>
            <a:off x="6666489" y="3026451"/>
            <a:ext cx="0" cy="6550084"/>
          </a:xfrm>
          <a:prstGeom prst="line">
            <a:avLst/>
          </a:prstGeom>
          <a:noFill/>
          <a:ln w="12700" cap="flat" cmpd="sng" algn="ctr">
            <a:solidFill>
              <a:srgbClr val="212121"/>
            </a:solidFill>
            <a:prstDash val="sysDash"/>
            <a:headEnd type="none" w="med" len="med"/>
          </a:ln>
          <a:effectLst/>
        </p:spPr>
      </p:cxnSp>
      <p:cxnSp>
        <p:nvCxnSpPr>
          <p:cNvPr id="12" name="Connettore diritto 40">
            <a:extLst>
              <a:ext uri="{FF2B5EF4-FFF2-40B4-BE49-F238E27FC236}">
                <a16:creationId xmlns:a16="http://schemas.microsoft.com/office/drawing/2014/main" id="{702DDF8B-2E06-9B73-99FB-D1AA5B63DEDC}"/>
              </a:ext>
            </a:extLst>
          </p:cNvPr>
          <p:cNvCxnSpPr>
            <a:cxnSpLocks/>
          </p:cNvCxnSpPr>
          <p:nvPr/>
        </p:nvCxnSpPr>
        <p:spPr>
          <a:xfrm>
            <a:off x="11224757" y="3026451"/>
            <a:ext cx="0" cy="6550084"/>
          </a:xfrm>
          <a:prstGeom prst="line">
            <a:avLst/>
          </a:prstGeom>
          <a:noFill/>
          <a:ln w="12700" cap="flat" cmpd="sng" algn="ctr">
            <a:solidFill>
              <a:srgbClr val="212121"/>
            </a:solidFill>
            <a:prstDash val="sysDash"/>
            <a:headEnd type="none" w="med" len="med"/>
          </a:ln>
          <a:effectLst/>
        </p:spPr>
      </p:cxnSp>
      <p:sp>
        <p:nvSpPr>
          <p:cNvPr id="13" name="Rettangolo 41">
            <a:extLst>
              <a:ext uri="{FF2B5EF4-FFF2-40B4-BE49-F238E27FC236}">
                <a16:creationId xmlns:a16="http://schemas.microsoft.com/office/drawing/2014/main" id="{A7462E7F-2FE9-E631-CEAE-B86B5D7FB271}"/>
              </a:ext>
            </a:extLst>
          </p:cNvPr>
          <p:cNvSpPr/>
          <p:nvPr/>
        </p:nvSpPr>
        <p:spPr>
          <a:xfrm>
            <a:off x="11224757" y="3026451"/>
            <a:ext cx="4581596" cy="6550084"/>
          </a:xfrm>
          <a:prstGeom prst="rect">
            <a:avLst/>
          </a:prstGeom>
          <a:solidFill>
            <a:srgbClr val="FFFF00">
              <a:alpha val="15000"/>
            </a:srgbClr>
          </a:solidFill>
          <a:ln w="6350" cap="flat" cmpd="sng" algn="ctr">
            <a:noFill/>
            <a:prstDash val="dash"/>
          </a:ln>
          <a:effectLst/>
        </p:spPr>
        <p:txBody>
          <a:bodyPr lIns="136754" tIns="68376" rIns="136754" bIns="68376" rtlCol="0" anchor="ctr"/>
          <a:lstStyle/>
          <a:p>
            <a:pPr marL="0" marR="0" lvl="0" indent="0" algn="ctr" defTabSz="136656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212121"/>
              </a:solidFill>
              <a:effectLst/>
              <a:uLnTx/>
              <a:uFillTx/>
              <a:latin typeface="+mj-lt"/>
              <a:ea typeface="+mn-ea"/>
              <a:cs typeface="Courier New"/>
            </a:endParaRPr>
          </a:p>
        </p:txBody>
      </p:sp>
      <p:cxnSp>
        <p:nvCxnSpPr>
          <p:cNvPr id="15" name="Connettore diritto 46">
            <a:extLst>
              <a:ext uri="{FF2B5EF4-FFF2-40B4-BE49-F238E27FC236}">
                <a16:creationId xmlns:a16="http://schemas.microsoft.com/office/drawing/2014/main" id="{53000F6A-910A-99A9-2E99-2A3182895C19}"/>
              </a:ext>
            </a:extLst>
          </p:cNvPr>
          <p:cNvCxnSpPr>
            <a:cxnSpLocks/>
          </p:cNvCxnSpPr>
          <p:nvPr/>
        </p:nvCxnSpPr>
        <p:spPr>
          <a:xfrm>
            <a:off x="2084891" y="2992582"/>
            <a:ext cx="0" cy="3190716"/>
          </a:xfrm>
          <a:prstGeom prst="line">
            <a:avLst/>
          </a:prstGeom>
          <a:noFill/>
          <a:ln w="38100" cap="flat" cmpd="sng" algn="ctr">
            <a:solidFill>
              <a:srgbClr val="212121"/>
            </a:solidFill>
            <a:prstDash val="solid"/>
            <a:headEnd type="stealth" w="med" len="med"/>
            <a:tailEnd type="none"/>
          </a:ln>
          <a:effectLst/>
        </p:spPr>
      </p:cxnSp>
      <p:sp>
        <p:nvSpPr>
          <p:cNvPr id="16" name="CasellaDiTesto 47">
            <a:extLst>
              <a:ext uri="{FF2B5EF4-FFF2-40B4-BE49-F238E27FC236}">
                <a16:creationId xmlns:a16="http://schemas.microsoft.com/office/drawing/2014/main" id="{54326258-BCB3-C994-EEAA-1492FED1E5B7}"/>
              </a:ext>
            </a:extLst>
          </p:cNvPr>
          <p:cNvSpPr txBox="1"/>
          <p:nvPr/>
        </p:nvSpPr>
        <p:spPr>
          <a:xfrm>
            <a:off x="1739822" y="3075876"/>
            <a:ext cx="4926666" cy="662131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algn="r" defTabSz="914146"/>
            <a:r>
              <a:rPr lang="it-IT" sz="2100" b="1" i="1">
                <a:solidFill>
                  <a:srgbClr val="212121"/>
                </a:solidFill>
                <a:latin typeface="+mj-lt"/>
              </a:rPr>
              <a:t>"NO DIGITAL / </a:t>
            </a:r>
            <a:br>
              <a:rPr lang="it-IT" sz="2100" b="1" i="1">
                <a:solidFill>
                  <a:srgbClr val="212121"/>
                </a:solidFill>
                <a:latin typeface="+mj-lt"/>
              </a:rPr>
            </a:br>
            <a:r>
              <a:rPr lang="it-IT" sz="2100" b="1" i="1">
                <a:solidFill>
                  <a:srgbClr val="212121"/>
                </a:solidFill>
                <a:latin typeface="+mj-lt"/>
              </a:rPr>
              <a:t>POOR DIGITAL"</a:t>
            </a:r>
            <a:endParaRPr lang="en-US" sz="2100" b="1" i="1">
              <a:solidFill>
                <a:srgbClr val="212121"/>
              </a:solidFill>
              <a:latin typeface="+mj-lt"/>
            </a:endParaRPr>
          </a:p>
        </p:txBody>
      </p:sp>
      <p:sp>
        <p:nvSpPr>
          <p:cNvPr id="17" name="CasellaDiTesto 48">
            <a:extLst>
              <a:ext uri="{FF2B5EF4-FFF2-40B4-BE49-F238E27FC236}">
                <a16:creationId xmlns:a16="http://schemas.microsoft.com/office/drawing/2014/main" id="{44C74885-D267-9495-790B-7C888D90DD78}"/>
              </a:ext>
            </a:extLst>
          </p:cNvPr>
          <p:cNvSpPr txBox="1"/>
          <p:nvPr/>
        </p:nvSpPr>
        <p:spPr>
          <a:xfrm>
            <a:off x="7189430" y="3075874"/>
            <a:ext cx="3534948" cy="389346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algn="ctr" defTabSz="914146"/>
            <a:r>
              <a:rPr lang="it-IT" sz="2100" b="1" i="1">
                <a:solidFill>
                  <a:srgbClr val="212121"/>
                </a:solidFill>
                <a:latin typeface="+mj-lt"/>
              </a:rPr>
              <a:t>"SEGREGATED DIGITAL"</a:t>
            </a:r>
            <a:endParaRPr lang="en-US" sz="2100" b="1" i="1">
              <a:solidFill>
                <a:srgbClr val="212121"/>
              </a:solidFill>
              <a:latin typeface="+mj-lt"/>
            </a:endParaRPr>
          </a:p>
        </p:txBody>
      </p:sp>
      <p:sp>
        <p:nvSpPr>
          <p:cNvPr id="18" name="CasellaDiTesto 49">
            <a:extLst>
              <a:ext uri="{FF2B5EF4-FFF2-40B4-BE49-F238E27FC236}">
                <a16:creationId xmlns:a16="http://schemas.microsoft.com/office/drawing/2014/main" id="{02BDD442-4362-409A-A46C-660318F51741}"/>
              </a:ext>
            </a:extLst>
          </p:cNvPr>
          <p:cNvSpPr txBox="1"/>
          <p:nvPr/>
        </p:nvSpPr>
        <p:spPr>
          <a:xfrm>
            <a:off x="11224757" y="3075876"/>
            <a:ext cx="5312792" cy="662131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defTabSz="914146"/>
            <a:r>
              <a:rPr lang="it-IT" sz="2100" b="1">
                <a:solidFill>
                  <a:srgbClr val="212121"/>
                </a:solidFill>
                <a:latin typeface="+mj-lt"/>
              </a:rPr>
              <a:t>"FULL DIGITAL /  </a:t>
            </a:r>
            <a:br>
              <a:rPr lang="it-IT" sz="2100" b="1">
                <a:solidFill>
                  <a:srgbClr val="212121"/>
                </a:solidFill>
                <a:latin typeface="+mj-lt"/>
              </a:rPr>
            </a:br>
            <a:r>
              <a:rPr lang="it-IT" sz="2100" b="1">
                <a:solidFill>
                  <a:srgbClr val="212121"/>
                </a:solidFill>
                <a:latin typeface="+mj-lt"/>
              </a:rPr>
              <a:t>INTEGRATED DIGITAL"</a:t>
            </a:r>
            <a:endParaRPr lang="en-US" sz="2100" b="1">
              <a:solidFill>
                <a:srgbClr val="212121"/>
              </a:solidFill>
              <a:latin typeface="+mj-lt"/>
            </a:endParaRPr>
          </a:p>
        </p:txBody>
      </p:sp>
      <p:sp>
        <p:nvSpPr>
          <p:cNvPr id="19" name="CasellaDiTesto 50">
            <a:extLst>
              <a:ext uri="{FF2B5EF4-FFF2-40B4-BE49-F238E27FC236}">
                <a16:creationId xmlns:a16="http://schemas.microsoft.com/office/drawing/2014/main" id="{A24E52CE-F377-76DD-7874-6F330DB862EF}"/>
              </a:ext>
            </a:extLst>
          </p:cNvPr>
          <p:cNvSpPr txBox="1"/>
          <p:nvPr/>
        </p:nvSpPr>
        <p:spPr>
          <a:xfrm rot="16200000">
            <a:off x="-103264" y="4309787"/>
            <a:ext cx="3129859" cy="556313"/>
          </a:xfrm>
          <a:prstGeom prst="rect">
            <a:avLst/>
          </a:prstGeom>
          <a:solidFill>
            <a:srgbClr val="000000"/>
          </a:solidFill>
          <a:ln w="12700">
            <a:solidFill>
              <a:srgbClr val="373737"/>
            </a:solidFill>
          </a:ln>
        </p:spPr>
        <p:txBody>
          <a:bodyPr wrap="square" lIns="136754" tIns="68376" rIns="136754" bIns="68376" rtlCol="0" anchor="ctr">
            <a:noAutofit/>
          </a:bodyPr>
          <a:lstStyle/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1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DISTRIBUTION</a:t>
            </a:r>
            <a:endParaRPr kumimoji="0" lang="en-US" sz="21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</a:endParaRPr>
          </a:p>
        </p:txBody>
      </p:sp>
      <p:graphicFrame>
        <p:nvGraphicFramePr>
          <p:cNvPr id="26" name="Grafico 32">
            <a:extLst>
              <a:ext uri="{FF2B5EF4-FFF2-40B4-BE49-F238E27FC236}">
                <a16:creationId xmlns:a16="http://schemas.microsoft.com/office/drawing/2014/main" id="{DD910722-D1F8-6756-1AB9-0FA64EB44C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46153852"/>
              </p:ext>
            </p:extLst>
          </p:nvPr>
        </p:nvGraphicFramePr>
        <p:xfrm>
          <a:off x="1876394" y="6669960"/>
          <a:ext cx="14161790" cy="30747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cxnSp>
        <p:nvCxnSpPr>
          <p:cNvPr id="27" name="Connettore diritto 33">
            <a:extLst>
              <a:ext uri="{FF2B5EF4-FFF2-40B4-BE49-F238E27FC236}">
                <a16:creationId xmlns:a16="http://schemas.microsoft.com/office/drawing/2014/main" id="{86A6989C-F174-A7BA-9CBD-AAB4F2A7DEAC}"/>
              </a:ext>
            </a:extLst>
          </p:cNvPr>
          <p:cNvCxnSpPr>
            <a:cxnSpLocks/>
          </p:cNvCxnSpPr>
          <p:nvPr/>
        </p:nvCxnSpPr>
        <p:spPr>
          <a:xfrm>
            <a:off x="2084891" y="6426906"/>
            <a:ext cx="0" cy="3190716"/>
          </a:xfrm>
          <a:prstGeom prst="line">
            <a:avLst/>
          </a:prstGeom>
          <a:noFill/>
          <a:ln w="38100" cap="flat" cmpd="sng" algn="ctr">
            <a:solidFill>
              <a:srgbClr val="212121"/>
            </a:solidFill>
            <a:prstDash val="solid"/>
            <a:headEnd type="stealth" w="med" len="med"/>
            <a:tailEnd type="none"/>
          </a:ln>
          <a:effectLst/>
        </p:spPr>
      </p:cxnSp>
      <p:sp>
        <p:nvSpPr>
          <p:cNvPr id="28" name="CasellaDiTesto 34">
            <a:extLst>
              <a:ext uri="{FF2B5EF4-FFF2-40B4-BE49-F238E27FC236}">
                <a16:creationId xmlns:a16="http://schemas.microsoft.com/office/drawing/2014/main" id="{0844A157-B262-22C5-7E64-0662746A6E66}"/>
              </a:ext>
            </a:extLst>
          </p:cNvPr>
          <p:cNvSpPr txBox="1"/>
          <p:nvPr/>
        </p:nvSpPr>
        <p:spPr>
          <a:xfrm rot="16200000">
            <a:off x="-104069" y="7769394"/>
            <a:ext cx="3131460" cy="505739"/>
          </a:xfrm>
          <a:prstGeom prst="rect">
            <a:avLst/>
          </a:prstGeom>
          <a:ln w="12700">
            <a:solidFill>
              <a:srgbClr val="212121"/>
            </a:solidFill>
          </a:ln>
        </p:spPr>
        <p:txBody>
          <a:bodyPr wrap="square" lIns="136754" tIns="68376" rIns="136754" bIns="68376" rtlCol="0" anchor="ctr">
            <a:noAutofit/>
          </a:bodyPr>
          <a:lstStyle/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100" b="1" i="0" u="none" strike="noStrike" kern="0" cap="none" spc="0" normalizeH="0" baseline="0" noProof="0">
                <a:ln>
                  <a:noFill/>
                </a:ln>
                <a:solidFill>
                  <a:srgbClr val="212121"/>
                </a:solidFill>
                <a:effectLst/>
                <a:uLnTx/>
                <a:uFillTx/>
                <a:latin typeface="+mj-lt"/>
              </a:rPr>
              <a:t>VALUE CREATION</a:t>
            </a:r>
            <a:endParaRPr kumimoji="0" lang="en-US" sz="2100" b="1" i="0" u="none" strike="noStrike" kern="0" cap="none" spc="0" normalizeH="0" baseline="0" noProof="0">
              <a:ln>
                <a:noFill/>
              </a:ln>
              <a:solidFill>
                <a:srgbClr val="212121"/>
              </a:solidFill>
              <a:effectLst/>
              <a:uLnTx/>
              <a:uFillTx/>
              <a:latin typeface="+mj-lt"/>
            </a:endParaRPr>
          </a:p>
        </p:txBody>
      </p:sp>
      <p:cxnSp>
        <p:nvCxnSpPr>
          <p:cNvPr id="29" name="Connettore diritto 52">
            <a:extLst>
              <a:ext uri="{FF2B5EF4-FFF2-40B4-BE49-F238E27FC236}">
                <a16:creationId xmlns:a16="http://schemas.microsoft.com/office/drawing/2014/main" id="{CBDC47A7-D992-E827-C87F-C4166D54F920}"/>
              </a:ext>
            </a:extLst>
          </p:cNvPr>
          <p:cNvCxnSpPr>
            <a:cxnSpLocks/>
          </p:cNvCxnSpPr>
          <p:nvPr/>
        </p:nvCxnSpPr>
        <p:spPr>
          <a:xfrm rot="4860000">
            <a:off x="4104794" y="7197300"/>
            <a:ext cx="0" cy="3965582"/>
          </a:xfrm>
          <a:prstGeom prst="line">
            <a:avLst/>
          </a:prstGeom>
          <a:noFill/>
          <a:ln w="19050" cap="flat" cmpd="sng" algn="ctr">
            <a:solidFill>
              <a:srgbClr val="212121"/>
            </a:solidFill>
            <a:prstDash val="solid"/>
            <a:headEnd type="none" w="med" len="med"/>
          </a:ln>
          <a:effectLst/>
        </p:spPr>
      </p:cxnSp>
      <p:cxnSp>
        <p:nvCxnSpPr>
          <p:cNvPr id="30" name="Connettore diritto 58">
            <a:extLst>
              <a:ext uri="{FF2B5EF4-FFF2-40B4-BE49-F238E27FC236}">
                <a16:creationId xmlns:a16="http://schemas.microsoft.com/office/drawing/2014/main" id="{F60DA7CD-1843-8BF8-4320-F01638541147}"/>
              </a:ext>
            </a:extLst>
          </p:cNvPr>
          <p:cNvCxnSpPr>
            <a:cxnSpLocks/>
          </p:cNvCxnSpPr>
          <p:nvPr/>
        </p:nvCxnSpPr>
        <p:spPr>
          <a:xfrm rot="4620000">
            <a:off x="11580537" y="6882899"/>
            <a:ext cx="0" cy="3965582"/>
          </a:xfrm>
          <a:prstGeom prst="line">
            <a:avLst/>
          </a:prstGeom>
          <a:noFill/>
          <a:ln w="19050" cap="flat" cmpd="sng" algn="ctr">
            <a:solidFill>
              <a:srgbClr val="212121"/>
            </a:solidFill>
            <a:prstDash val="solid"/>
            <a:headEnd type="none" w="med" len="med"/>
          </a:ln>
          <a:effectLst/>
        </p:spPr>
      </p:cxnSp>
      <p:cxnSp>
        <p:nvCxnSpPr>
          <p:cNvPr id="31" name="Connettore diritto 61">
            <a:extLst>
              <a:ext uri="{FF2B5EF4-FFF2-40B4-BE49-F238E27FC236}">
                <a16:creationId xmlns:a16="http://schemas.microsoft.com/office/drawing/2014/main" id="{EEA21E67-54DC-1C19-F5B9-019079EDDA33}"/>
              </a:ext>
            </a:extLst>
          </p:cNvPr>
          <p:cNvCxnSpPr>
            <a:cxnSpLocks/>
          </p:cNvCxnSpPr>
          <p:nvPr/>
        </p:nvCxnSpPr>
        <p:spPr>
          <a:xfrm rot="3420000">
            <a:off x="13294905" y="6228220"/>
            <a:ext cx="0" cy="3965582"/>
          </a:xfrm>
          <a:prstGeom prst="line">
            <a:avLst/>
          </a:prstGeom>
          <a:noFill/>
          <a:ln w="19050" cap="flat" cmpd="sng" algn="ctr">
            <a:solidFill>
              <a:srgbClr val="212121"/>
            </a:solidFill>
            <a:prstDash val="solid"/>
            <a:headEnd type="none" w="med" len="med"/>
          </a:ln>
          <a:effectLst/>
        </p:spPr>
      </p:cxnSp>
      <p:cxnSp>
        <p:nvCxnSpPr>
          <p:cNvPr id="32" name="Connettore diritto 68">
            <a:extLst>
              <a:ext uri="{FF2B5EF4-FFF2-40B4-BE49-F238E27FC236}">
                <a16:creationId xmlns:a16="http://schemas.microsoft.com/office/drawing/2014/main" id="{45227B8E-982A-080E-077F-179FF4948CFF}"/>
              </a:ext>
            </a:extLst>
          </p:cNvPr>
          <p:cNvCxnSpPr>
            <a:cxnSpLocks/>
          </p:cNvCxnSpPr>
          <p:nvPr/>
        </p:nvCxnSpPr>
        <p:spPr>
          <a:xfrm rot="8100000">
            <a:off x="11550470" y="7446069"/>
            <a:ext cx="0" cy="1295899"/>
          </a:xfrm>
          <a:prstGeom prst="line">
            <a:avLst/>
          </a:prstGeom>
          <a:noFill/>
          <a:ln w="28575" cap="flat" cmpd="sng" algn="ctr">
            <a:solidFill>
              <a:srgbClr val="C00000"/>
            </a:solidFill>
            <a:prstDash val="solid"/>
            <a:headEnd type="triangle" w="med" len="med"/>
          </a:ln>
          <a:effectLst/>
        </p:spPr>
      </p:cxnSp>
      <p:sp>
        <p:nvSpPr>
          <p:cNvPr id="33" name="CasellaDiTesto 69">
            <a:extLst>
              <a:ext uri="{FF2B5EF4-FFF2-40B4-BE49-F238E27FC236}">
                <a16:creationId xmlns:a16="http://schemas.microsoft.com/office/drawing/2014/main" id="{963EFCF4-F65F-5B17-0817-87E9DCDF785F}"/>
              </a:ext>
            </a:extLst>
          </p:cNvPr>
          <p:cNvSpPr txBox="1"/>
          <p:nvPr/>
        </p:nvSpPr>
        <p:spPr>
          <a:xfrm>
            <a:off x="7655535" y="7339101"/>
            <a:ext cx="3383301" cy="662131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algn="r" defTabSz="914146"/>
            <a:r>
              <a:rPr lang="it-IT" sz="2100" b="1" i="1">
                <a:solidFill>
                  <a:srgbClr val="C00000"/>
                </a:solidFill>
                <a:latin typeface="+mj-lt"/>
              </a:rPr>
              <a:t>DIGITAL ACCELERATION</a:t>
            </a:r>
            <a:endParaRPr lang="en-US" sz="2100" b="1" i="1">
              <a:solidFill>
                <a:srgbClr val="C00000"/>
              </a:solidFill>
              <a:latin typeface="+mj-lt"/>
            </a:endParaRPr>
          </a:p>
        </p:txBody>
      </p:sp>
      <p:cxnSp>
        <p:nvCxnSpPr>
          <p:cNvPr id="34" name="Connettore diritto 70">
            <a:extLst>
              <a:ext uri="{FF2B5EF4-FFF2-40B4-BE49-F238E27FC236}">
                <a16:creationId xmlns:a16="http://schemas.microsoft.com/office/drawing/2014/main" id="{73B43378-C64D-4CCC-2ACB-AB916FE3D10F}"/>
              </a:ext>
            </a:extLst>
          </p:cNvPr>
          <p:cNvCxnSpPr>
            <a:cxnSpLocks/>
          </p:cNvCxnSpPr>
          <p:nvPr/>
        </p:nvCxnSpPr>
        <p:spPr>
          <a:xfrm rot="180000" flipV="1">
            <a:off x="15003646" y="6274749"/>
            <a:ext cx="333491" cy="502117"/>
          </a:xfrm>
          <a:prstGeom prst="line">
            <a:avLst/>
          </a:prstGeom>
          <a:noFill/>
          <a:ln w="76200" cap="rnd" cmpd="sng" algn="ctr">
            <a:solidFill>
              <a:srgbClr val="C92600"/>
            </a:solidFill>
            <a:prstDash val="sysDot"/>
            <a:bevel/>
            <a:headEnd type="none" w="med" len="med"/>
          </a:ln>
          <a:effectLst/>
        </p:spPr>
      </p:cxnSp>
      <p:sp>
        <p:nvSpPr>
          <p:cNvPr id="36" name="CasellaDiTesto 59">
            <a:extLst>
              <a:ext uri="{FF2B5EF4-FFF2-40B4-BE49-F238E27FC236}">
                <a16:creationId xmlns:a16="http://schemas.microsoft.com/office/drawing/2014/main" id="{DC0A38E0-0DB1-E8F8-A7C3-DB60A32CCFA1}"/>
              </a:ext>
            </a:extLst>
          </p:cNvPr>
          <p:cNvSpPr txBox="1"/>
          <p:nvPr/>
        </p:nvSpPr>
        <p:spPr>
          <a:xfrm>
            <a:off x="1039597" y="6222110"/>
            <a:ext cx="15834612" cy="3478749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wrap="square" lIns="136754" tIns="68376" rIns="136754" bIns="68376" rtlCol="0">
            <a:noAutofit/>
          </a:bodyPr>
          <a:lstStyle/>
          <a:p>
            <a:pPr algn="ctr"/>
            <a:endParaRPr lang="en-US" sz="2100" b="1">
              <a:solidFill>
                <a:schemeClr val="bg1"/>
              </a:solidFill>
            </a:endParaRPr>
          </a:p>
        </p:txBody>
      </p:sp>
      <p:sp>
        <p:nvSpPr>
          <p:cNvPr id="37" name="CasellaDiTesto 60">
            <a:extLst>
              <a:ext uri="{FF2B5EF4-FFF2-40B4-BE49-F238E27FC236}">
                <a16:creationId xmlns:a16="http://schemas.microsoft.com/office/drawing/2014/main" id="{C701BB5E-2C18-6AB3-6184-80B286FA1354}"/>
              </a:ext>
            </a:extLst>
          </p:cNvPr>
          <p:cNvSpPr txBox="1"/>
          <p:nvPr/>
        </p:nvSpPr>
        <p:spPr>
          <a:xfrm>
            <a:off x="4747660" y="6308274"/>
            <a:ext cx="8372606" cy="291923"/>
          </a:xfrm>
          <a:prstGeom prst="rect">
            <a:avLst/>
          </a:prstGeom>
          <a:noFill/>
        </p:spPr>
        <p:txBody>
          <a:bodyPr wrap="square" lIns="136754" tIns="68376" rIns="136754" bIns="68376" rtlCol="0">
            <a:spAutoFit/>
          </a:bodyPr>
          <a:lstStyle>
            <a:defPPr>
              <a:defRPr lang="en-US"/>
            </a:defPPr>
            <a:lvl1pPr indent="0" algn="ctr">
              <a:buFont typeface="Lucida Grande"/>
              <a:buNone/>
              <a:defRPr sz="1400" b="1"/>
            </a:lvl1pPr>
          </a:lstStyle>
          <a:p>
            <a:pPr defTabSz="914146"/>
            <a:r>
              <a:rPr lang="it-IT" sz="1350">
                <a:solidFill>
                  <a:srgbClr val="212121"/>
                </a:solidFill>
                <a:latin typeface="+mj-lt"/>
              </a:rPr>
              <a:t>DIGITAL MATURITY</a:t>
            </a:r>
            <a:endParaRPr lang="en-US" sz="1350">
              <a:solidFill>
                <a:srgbClr val="212121"/>
              </a:solidFill>
              <a:latin typeface="+mj-lt"/>
            </a:endParaRPr>
          </a:p>
        </p:txBody>
      </p:sp>
      <p:cxnSp>
        <p:nvCxnSpPr>
          <p:cNvPr id="38" name="Connettore diritto 44">
            <a:extLst>
              <a:ext uri="{FF2B5EF4-FFF2-40B4-BE49-F238E27FC236}">
                <a16:creationId xmlns:a16="http://schemas.microsoft.com/office/drawing/2014/main" id="{59206F6C-34EE-2BE2-CB50-9184ED905802}"/>
              </a:ext>
            </a:extLst>
          </p:cNvPr>
          <p:cNvCxnSpPr>
            <a:cxnSpLocks/>
          </p:cNvCxnSpPr>
          <p:nvPr/>
        </p:nvCxnSpPr>
        <p:spPr>
          <a:xfrm rot="5400000">
            <a:off x="9155387" y="2508403"/>
            <a:ext cx="0" cy="14185557"/>
          </a:xfrm>
          <a:prstGeom prst="line">
            <a:avLst/>
          </a:prstGeom>
          <a:noFill/>
          <a:ln w="38100" cap="flat" cmpd="sng" algn="ctr">
            <a:solidFill>
              <a:srgbClr val="212121"/>
            </a:solidFill>
            <a:prstDash val="solid"/>
            <a:headEnd type="stealth" w="med" len="med"/>
            <a:tailEnd type="none"/>
          </a:ln>
          <a:effectLst/>
        </p:spPr>
      </p:cxnSp>
      <p:cxnSp>
        <p:nvCxnSpPr>
          <p:cNvPr id="39" name="Connettore diritto 45">
            <a:extLst>
              <a:ext uri="{FF2B5EF4-FFF2-40B4-BE49-F238E27FC236}">
                <a16:creationId xmlns:a16="http://schemas.microsoft.com/office/drawing/2014/main" id="{59F92117-05BD-4598-82B0-4977EDEF0ED6}"/>
              </a:ext>
            </a:extLst>
          </p:cNvPr>
          <p:cNvCxnSpPr>
            <a:cxnSpLocks/>
          </p:cNvCxnSpPr>
          <p:nvPr/>
        </p:nvCxnSpPr>
        <p:spPr>
          <a:xfrm rot="5400000">
            <a:off x="9155387" y="-909479"/>
            <a:ext cx="0" cy="14185557"/>
          </a:xfrm>
          <a:prstGeom prst="line">
            <a:avLst/>
          </a:prstGeom>
          <a:noFill/>
          <a:ln w="38100" cap="flat" cmpd="sng" algn="ctr">
            <a:solidFill>
              <a:srgbClr val="212121"/>
            </a:solidFill>
            <a:prstDash val="solid"/>
            <a:headEnd type="stealth" w="med" len="med"/>
            <a:tailEnd type="none"/>
          </a:ln>
          <a:effectLst/>
        </p:spPr>
      </p:cxnSp>
      <p:cxnSp>
        <p:nvCxnSpPr>
          <p:cNvPr id="40" name="Connettore diritto 66">
            <a:extLst>
              <a:ext uri="{FF2B5EF4-FFF2-40B4-BE49-F238E27FC236}">
                <a16:creationId xmlns:a16="http://schemas.microsoft.com/office/drawing/2014/main" id="{8E3E0144-81F3-3F10-DC16-0C3558B4E263}"/>
              </a:ext>
            </a:extLst>
          </p:cNvPr>
          <p:cNvCxnSpPr>
            <a:cxnSpLocks/>
          </p:cNvCxnSpPr>
          <p:nvPr/>
        </p:nvCxnSpPr>
        <p:spPr>
          <a:xfrm>
            <a:off x="5149815" y="4366205"/>
            <a:ext cx="644723" cy="452025"/>
          </a:xfrm>
          <a:prstGeom prst="line">
            <a:avLst/>
          </a:prstGeom>
          <a:ln w="28575" cmpd="sng">
            <a:solidFill>
              <a:srgbClr val="C00000"/>
            </a:solidFill>
            <a:prstDash val="solid"/>
            <a:head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Ovale 117">
            <a:extLst>
              <a:ext uri="{FF2B5EF4-FFF2-40B4-BE49-F238E27FC236}">
                <a16:creationId xmlns:a16="http://schemas.microsoft.com/office/drawing/2014/main" id="{18EDCCC3-139A-7C4B-74F1-1A73DDC166CC}"/>
              </a:ext>
            </a:extLst>
          </p:cNvPr>
          <p:cNvSpPr/>
          <p:nvPr/>
        </p:nvSpPr>
        <p:spPr>
          <a:xfrm>
            <a:off x="5794538" y="4679137"/>
            <a:ext cx="526154" cy="526154"/>
          </a:xfrm>
          <a:prstGeom prst="ellipse">
            <a:avLst/>
          </a:prstGeom>
          <a:solidFill>
            <a:srgbClr val="C00000"/>
          </a:solidFill>
          <a:ln w="38100" cap="flat">
            <a:solidFill>
              <a:schemeClr val="bg1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0640"/>
            <a:endParaRPr lang="en-US" sz="2400" kern="0">
              <a:solidFill>
                <a:srgbClr val="212121"/>
              </a:solidFill>
              <a:latin typeface="Courier New"/>
              <a:cs typeface="Courier New"/>
            </a:endParaRPr>
          </a:p>
        </p:txBody>
      </p:sp>
      <p:sp>
        <p:nvSpPr>
          <p:cNvPr id="42" name="CasellaDiTesto 118">
            <a:extLst>
              <a:ext uri="{FF2B5EF4-FFF2-40B4-BE49-F238E27FC236}">
                <a16:creationId xmlns:a16="http://schemas.microsoft.com/office/drawing/2014/main" id="{8ACE79A4-3A73-D5B0-84E7-F6986803A290}"/>
              </a:ext>
            </a:extLst>
          </p:cNvPr>
          <p:cNvSpPr txBox="1"/>
          <p:nvPr/>
        </p:nvSpPr>
        <p:spPr>
          <a:xfrm>
            <a:off x="3049705" y="4320911"/>
            <a:ext cx="2100110" cy="338554"/>
          </a:xfrm>
          <a:prstGeom prst="rect">
            <a:avLst/>
          </a:prstGeom>
          <a:solidFill>
            <a:srgbClr val="ECECEC"/>
          </a:solidFill>
          <a:ln>
            <a:solidFill>
              <a:srgbClr val="C00000"/>
            </a:solidFill>
            <a:prstDash val="dash"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>
            <a:defPPr>
              <a:defRPr lang="en-US"/>
            </a:defPPr>
            <a:lvl1pPr indent="0" algn="ctr">
              <a:buFont typeface="Lucida Grande"/>
              <a:buNone/>
              <a:defRPr sz="1400" b="1"/>
            </a:lvl1pPr>
          </a:lstStyle>
          <a:p>
            <a:r>
              <a:rPr lang="it-IT" sz="1600"/>
              <a:t>Industrial </a:t>
            </a:r>
            <a:r>
              <a:rPr lang="it-IT" sz="1600" err="1"/>
              <a:t>Goods</a:t>
            </a:r>
            <a:endParaRPr lang="en-US" sz="1600"/>
          </a:p>
        </p:txBody>
      </p:sp>
      <p:sp>
        <p:nvSpPr>
          <p:cNvPr id="43" name="Ovale 119">
            <a:extLst>
              <a:ext uri="{FF2B5EF4-FFF2-40B4-BE49-F238E27FC236}">
                <a16:creationId xmlns:a16="http://schemas.microsoft.com/office/drawing/2014/main" id="{66309FFF-8977-A24D-4515-F23A55B3AA17}"/>
              </a:ext>
            </a:extLst>
          </p:cNvPr>
          <p:cNvSpPr/>
          <p:nvPr/>
        </p:nvSpPr>
        <p:spPr>
          <a:xfrm>
            <a:off x="8560618" y="3498971"/>
            <a:ext cx="526154" cy="526154"/>
          </a:xfrm>
          <a:prstGeom prst="ellipse">
            <a:avLst/>
          </a:prstGeom>
          <a:solidFill>
            <a:srgbClr val="C00000"/>
          </a:solidFill>
          <a:ln w="34925" cap="flat">
            <a:solidFill>
              <a:schemeClr val="bg1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0640"/>
            <a:endParaRPr lang="en-US" sz="2400" kern="0">
              <a:solidFill>
                <a:srgbClr val="212121"/>
              </a:solidFill>
              <a:latin typeface="Courier New"/>
              <a:cs typeface="Courier New"/>
            </a:endParaRPr>
          </a:p>
        </p:txBody>
      </p:sp>
      <p:sp>
        <p:nvSpPr>
          <p:cNvPr id="44" name="CasellaDiTesto 120">
            <a:extLst>
              <a:ext uri="{FF2B5EF4-FFF2-40B4-BE49-F238E27FC236}">
                <a16:creationId xmlns:a16="http://schemas.microsoft.com/office/drawing/2014/main" id="{9E803E93-2798-050B-7920-1202DA72714A}"/>
              </a:ext>
            </a:extLst>
          </p:cNvPr>
          <p:cNvSpPr txBox="1"/>
          <p:nvPr/>
        </p:nvSpPr>
        <p:spPr>
          <a:xfrm>
            <a:off x="7062011" y="4795308"/>
            <a:ext cx="1519428" cy="58477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  <a:prstDash val="dash"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wrap="square" lIns="0" rIns="0" rtlCol="0" anchor="ctr">
            <a:spAutoFit/>
          </a:bodyPr>
          <a:lstStyle>
            <a:defPPr>
              <a:defRPr lang="en-US"/>
            </a:defPPr>
            <a:lvl1pPr indent="0" algn="ctr">
              <a:buFont typeface="Lucida Grande"/>
              <a:buNone/>
              <a:defRPr sz="1400" b="1"/>
            </a:lvl1pPr>
          </a:lstStyle>
          <a:p>
            <a:r>
              <a:rPr lang="it-IT" sz="1600"/>
              <a:t>Consumer Goods</a:t>
            </a:r>
            <a:endParaRPr lang="en-US" sz="1600"/>
          </a:p>
        </p:txBody>
      </p:sp>
      <p:cxnSp>
        <p:nvCxnSpPr>
          <p:cNvPr id="45" name="Connettore diritto 61">
            <a:extLst>
              <a:ext uri="{FF2B5EF4-FFF2-40B4-BE49-F238E27FC236}">
                <a16:creationId xmlns:a16="http://schemas.microsoft.com/office/drawing/2014/main" id="{3D20F866-5FF7-94C7-3BE8-863CE95EDBB3}"/>
              </a:ext>
            </a:extLst>
          </p:cNvPr>
          <p:cNvCxnSpPr>
            <a:cxnSpLocks/>
            <a:stCxn id="43" idx="3"/>
            <a:endCxn id="44" idx="0"/>
          </p:cNvCxnSpPr>
          <p:nvPr/>
        </p:nvCxnSpPr>
        <p:spPr>
          <a:xfrm flipH="1">
            <a:off x="7821725" y="3948072"/>
            <a:ext cx="815946" cy="847236"/>
          </a:xfrm>
          <a:prstGeom prst="line">
            <a:avLst/>
          </a:prstGeom>
          <a:ln w="28575" cmpd="sng">
            <a:solidFill>
              <a:srgbClr val="C00000"/>
            </a:solidFill>
            <a:prstDash val="solid"/>
            <a:head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CasellaDiTesto 122">
            <a:extLst>
              <a:ext uri="{FF2B5EF4-FFF2-40B4-BE49-F238E27FC236}">
                <a16:creationId xmlns:a16="http://schemas.microsoft.com/office/drawing/2014/main" id="{0D67C5EF-EF38-FEAC-A9AC-EBD3010CCC7B}"/>
              </a:ext>
            </a:extLst>
          </p:cNvPr>
          <p:cNvSpPr txBox="1"/>
          <p:nvPr/>
        </p:nvSpPr>
        <p:spPr>
          <a:xfrm>
            <a:off x="8737249" y="4551385"/>
            <a:ext cx="1187921" cy="338554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  <a:prstDash val="dash"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>
            <a:defPPr>
              <a:defRPr lang="en-US"/>
            </a:defPPr>
            <a:lvl1pPr indent="0" algn="ctr">
              <a:buFont typeface="Lucida Grande"/>
              <a:buNone/>
              <a:defRPr sz="1400" b="1"/>
            </a:lvl1pPr>
          </a:lstStyle>
          <a:p>
            <a:r>
              <a:rPr lang="it-IT" sz="1600"/>
              <a:t>TMT</a:t>
            </a:r>
            <a:endParaRPr lang="en-US" sz="1600"/>
          </a:p>
        </p:txBody>
      </p:sp>
      <p:sp>
        <p:nvSpPr>
          <p:cNvPr id="47" name="Ovale 124">
            <a:extLst>
              <a:ext uri="{FF2B5EF4-FFF2-40B4-BE49-F238E27FC236}">
                <a16:creationId xmlns:a16="http://schemas.microsoft.com/office/drawing/2014/main" id="{1608D20C-C99E-B777-F896-CCD82E42417F}"/>
              </a:ext>
            </a:extLst>
          </p:cNvPr>
          <p:cNvSpPr/>
          <p:nvPr/>
        </p:nvSpPr>
        <p:spPr>
          <a:xfrm>
            <a:off x="9013873" y="3417056"/>
            <a:ext cx="526154" cy="526154"/>
          </a:xfrm>
          <a:prstGeom prst="ellipse">
            <a:avLst/>
          </a:prstGeom>
          <a:solidFill>
            <a:srgbClr val="C00000"/>
          </a:solidFill>
          <a:ln w="34925" cap="flat">
            <a:solidFill>
              <a:schemeClr val="bg1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0640"/>
            <a:endParaRPr lang="en-US" sz="2400" kern="0">
              <a:solidFill>
                <a:srgbClr val="212121"/>
              </a:solidFill>
              <a:latin typeface="Courier New"/>
              <a:cs typeface="Courier New"/>
            </a:endParaRPr>
          </a:p>
        </p:txBody>
      </p:sp>
      <p:sp>
        <p:nvSpPr>
          <p:cNvPr id="48" name="CasellaDiTesto 126">
            <a:extLst>
              <a:ext uri="{FF2B5EF4-FFF2-40B4-BE49-F238E27FC236}">
                <a16:creationId xmlns:a16="http://schemas.microsoft.com/office/drawing/2014/main" id="{B16B82BF-6142-65B5-9EB3-D9F9B7D14348}"/>
              </a:ext>
            </a:extLst>
          </p:cNvPr>
          <p:cNvSpPr txBox="1"/>
          <p:nvPr/>
        </p:nvSpPr>
        <p:spPr>
          <a:xfrm>
            <a:off x="11967087" y="4391460"/>
            <a:ext cx="1581123" cy="584775"/>
          </a:xfrm>
          <a:prstGeom prst="rect">
            <a:avLst/>
          </a:prstGeom>
          <a:solidFill>
            <a:srgbClr val="FFFFD9"/>
          </a:solidFill>
          <a:ln>
            <a:solidFill>
              <a:srgbClr val="C00000"/>
            </a:solidFill>
            <a:prstDash val="dash"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>
            <a:defPPr>
              <a:defRPr lang="en-US"/>
            </a:defPPr>
            <a:lvl1pPr indent="0" algn="ctr">
              <a:buFont typeface="Lucida Grande"/>
              <a:buNone/>
              <a:defRPr sz="1400" b="1"/>
            </a:lvl1pPr>
          </a:lstStyle>
          <a:p>
            <a:r>
              <a:rPr lang="it-IT" sz="1600"/>
              <a:t>Financial Services</a:t>
            </a:r>
            <a:endParaRPr lang="en-US" sz="1600"/>
          </a:p>
        </p:txBody>
      </p:sp>
      <p:sp>
        <p:nvSpPr>
          <p:cNvPr id="49" name="Ovale 43">
            <a:extLst>
              <a:ext uri="{FF2B5EF4-FFF2-40B4-BE49-F238E27FC236}">
                <a16:creationId xmlns:a16="http://schemas.microsoft.com/office/drawing/2014/main" id="{DAD32198-569D-A42E-3F0C-6FAB5B824C6F}"/>
              </a:ext>
            </a:extLst>
          </p:cNvPr>
          <p:cNvSpPr/>
          <p:nvPr/>
        </p:nvSpPr>
        <p:spPr>
          <a:xfrm>
            <a:off x="10825617" y="4187009"/>
            <a:ext cx="526154" cy="526154"/>
          </a:xfrm>
          <a:prstGeom prst="ellipse">
            <a:avLst/>
          </a:prstGeom>
          <a:solidFill>
            <a:srgbClr val="C00000"/>
          </a:solidFill>
          <a:ln w="34925" cap="flat">
            <a:solidFill>
              <a:schemeClr val="bg1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0640"/>
            <a:endParaRPr lang="en-US" sz="2400" kern="0">
              <a:solidFill>
                <a:srgbClr val="212121"/>
              </a:solidFill>
              <a:latin typeface="Courier New"/>
              <a:cs typeface="Courier New"/>
            </a:endParaRPr>
          </a:p>
        </p:txBody>
      </p:sp>
      <p:sp>
        <p:nvSpPr>
          <p:cNvPr id="50" name="CasellaDiTesto 128">
            <a:extLst>
              <a:ext uri="{FF2B5EF4-FFF2-40B4-BE49-F238E27FC236}">
                <a16:creationId xmlns:a16="http://schemas.microsoft.com/office/drawing/2014/main" id="{2C87843D-1E87-8CDE-A96A-0F866F099ABC}"/>
              </a:ext>
            </a:extLst>
          </p:cNvPr>
          <p:cNvSpPr txBox="1"/>
          <p:nvPr/>
        </p:nvSpPr>
        <p:spPr>
          <a:xfrm>
            <a:off x="9939857" y="5182743"/>
            <a:ext cx="1032717" cy="338554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  <a:prstDash val="dash"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>
            <a:defPPr>
              <a:defRPr lang="en-US"/>
            </a:defPPr>
            <a:lvl1pPr indent="0">
              <a:buFont typeface="Lucida Grande"/>
              <a:buNone/>
              <a:defRPr sz="1400" b="1"/>
            </a:lvl1pPr>
          </a:lstStyle>
          <a:p>
            <a:pPr algn="ctr"/>
            <a:r>
              <a:rPr lang="it-IT" sz="1600"/>
              <a:t>Utilities</a:t>
            </a:r>
            <a:endParaRPr lang="en-US" sz="1600"/>
          </a:p>
        </p:txBody>
      </p:sp>
      <p:cxnSp>
        <p:nvCxnSpPr>
          <p:cNvPr id="51" name="Connettore diritto 60">
            <a:extLst>
              <a:ext uri="{FF2B5EF4-FFF2-40B4-BE49-F238E27FC236}">
                <a16:creationId xmlns:a16="http://schemas.microsoft.com/office/drawing/2014/main" id="{0179E8D8-CA5F-702C-2076-199F1AC1C03A}"/>
              </a:ext>
            </a:extLst>
          </p:cNvPr>
          <p:cNvCxnSpPr>
            <a:cxnSpLocks/>
            <a:stCxn id="52" idx="4"/>
            <a:endCxn id="50" idx="0"/>
          </p:cNvCxnSpPr>
          <p:nvPr/>
        </p:nvCxnSpPr>
        <p:spPr>
          <a:xfrm flipH="1">
            <a:off x="10456216" y="4409178"/>
            <a:ext cx="2056" cy="773565"/>
          </a:xfrm>
          <a:prstGeom prst="line">
            <a:avLst/>
          </a:prstGeom>
          <a:ln w="28575" cmpd="sng">
            <a:solidFill>
              <a:srgbClr val="C00000"/>
            </a:solidFill>
            <a:prstDash val="solid"/>
            <a:head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Ovale 130">
            <a:extLst>
              <a:ext uri="{FF2B5EF4-FFF2-40B4-BE49-F238E27FC236}">
                <a16:creationId xmlns:a16="http://schemas.microsoft.com/office/drawing/2014/main" id="{C0BAC660-7A76-FB58-E19F-42DF226A5FE9}"/>
              </a:ext>
            </a:extLst>
          </p:cNvPr>
          <p:cNvSpPr/>
          <p:nvPr/>
        </p:nvSpPr>
        <p:spPr>
          <a:xfrm>
            <a:off x="10195195" y="3883024"/>
            <a:ext cx="526154" cy="526154"/>
          </a:xfrm>
          <a:prstGeom prst="ellipse">
            <a:avLst/>
          </a:prstGeom>
          <a:solidFill>
            <a:srgbClr val="C00000"/>
          </a:solidFill>
          <a:ln w="34925" cap="flat">
            <a:solidFill>
              <a:schemeClr val="bg1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0640"/>
            <a:endParaRPr lang="en-US" sz="2400" kern="0">
              <a:solidFill>
                <a:srgbClr val="212121"/>
              </a:solidFill>
              <a:latin typeface="Courier New"/>
              <a:cs typeface="Courier New"/>
            </a:endParaRPr>
          </a:p>
        </p:txBody>
      </p:sp>
      <p:cxnSp>
        <p:nvCxnSpPr>
          <p:cNvPr id="53" name="Connettore diritto 61">
            <a:extLst>
              <a:ext uri="{FF2B5EF4-FFF2-40B4-BE49-F238E27FC236}">
                <a16:creationId xmlns:a16="http://schemas.microsoft.com/office/drawing/2014/main" id="{F628FA00-683E-1AA9-F664-FFACA65E49E2}"/>
              </a:ext>
            </a:extLst>
          </p:cNvPr>
          <p:cNvCxnSpPr>
            <a:cxnSpLocks/>
            <a:endCxn id="46" idx="0"/>
          </p:cNvCxnSpPr>
          <p:nvPr/>
        </p:nvCxnSpPr>
        <p:spPr>
          <a:xfrm>
            <a:off x="9274482" y="3948072"/>
            <a:ext cx="56728" cy="603313"/>
          </a:xfrm>
          <a:prstGeom prst="line">
            <a:avLst/>
          </a:prstGeom>
          <a:ln w="28575" cmpd="sng">
            <a:solidFill>
              <a:srgbClr val="C00000"/>
            </a:solidFill>
            <a:prstDash val="solid"/>
            <a:head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Connettore diritto 60">
            <a:extLst>
              <a:ext uri="{FF2B5EF4-FFF2-40B4-BE49-F238E27FC236}">
                <a16:creationId xmlns:a16="http://schemas.microsoft.com/office/drawing/2014/main" id="{595794C2-98F3-DC99-717D-868CA0CBDE47}"/>
              </a:ext>
            </a:extLst>
          </p:cNvPr>
          <p:cNvCxnSpPr>
            <a:cxnSpLocks/>
            <a:stCxn id="49" idx="6"/>
            <a:endCxn id="48" idx="1"/>
          </p:cNvCxnSpPr>
          <p:nvPr/>
        </p:nvCxnSpPr>
        <p:spPr>
          <a:xfrm>
            <a:off x="11351771" y="4450086"/>
            <a:ext cx="615316" cy="233762"/>
          </a:xfrm>
          <a:prstGeom prst="line">
            <a:avLst/>
          </a:prstGeom>
          <a:ln w="28575" cmpd="sng">
            <a:solidFill>
              <a:srgbClr val="C00000"/>
            </a:solidFill>
            <a:prstDash val="solid"/>
            <a:head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52150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74984638-724E-32E6-3D25-A05A15A4A5B8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2794593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95" imgH="394" progId="TCLayout.ActiveDocument.1">
                  <p:embed/>
                </p:oleObj>
              </mc:Choice>
              <mc:Fallback>
                <p:oleObj name="think-cell Slide" r:id="rId4" imgW="395" imgH="39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74984638-724E-32E6-3D25-A05A15A4A5B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319B58A-FE90-4466-ABFB-B4CE3C69B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9F6394-9795-4BEF-BECF-3C2F5DFA7253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38CE850-AA73-478A-9E2A-D1B6B94A735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/>
              <a:t>THE DIGITAL REVOLUTION</a:t>
            </a:r>
          </a:p>
        </p:txBody>
      </p:sp>
      <p:sp>
        <p:nvSpPr>
          <p:cNvPr id="35" name="Title 5">
            <a:extLst>
              <a:ext uri="{FF2B5EF4-FFF2-40B4-BE49-F238E27FC236}">
                <a16:creationId xmlns:a16="http://schemas.microsoft.com/office/drawing/2014/main" id="{917DBC36-6DF6-0CB2-F893-CF4D4512F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599" y="1200149"/>
            <a:ext cx="17057838" cy="770918"/>
          </a:xfrm>
        </p:spPr>
        <p:txBody>
          <a:bodyPr vert="horz" anchor="t">
            <a:noAutofit/>
          </a:bodyPr>
          <a:lstStyle/>
          <a:p>
            <a:r>
              <a:rPr lang="en-GB" sz="4000"/>
              <a:t>THE DIGITAL REVOLUTION REQUIRES COMPANIES TO REWIRE THEIR BUSINESS MODEL TO FULLY REAP THE BENEFITS AND COMPETE ON THE MARKET</a:t>
            </a:r>
            <a:endParaRPr lang="en-US" sz="3800"/>
          </a:p>
        </p:txBody>
      </p:sp>
      <p:sp>
        <p:nvSpPr>
          <p:cNvPr id="14" name="Segnaposto numero diapositiva 1">
            <a:extLst>
              <a:ext uri="{FF2B5EF4-FFF2-40B4-BE49-F238E27FC236}">
                <a16:creationId xmlns:a16="http://schemas.microsoft.com/office/drawing/2014/main" id="{63A4AD3F-C795-F12A-783D-69E2FD014DD5}"/>
              </a:ext>
            </a:extLst>
          </p:cNvPr>
          <p:cNvSpPr txBox="1">
            <a:spLocks/>
          </p:cNvSpPr>
          <p:nvPr/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C9F6394-9795-4BEF-BECF-3C2F5DFA7253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12</a:t>
            </a:fld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9AEFE8C-80A9-84EE-CC08-C3E1F1BCC11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0000"/>
          <a:stretch/>
        </p:blipFill>
        <p:spPr>
          <a:xfrm>
            <a:off x="579400" y="2623330"/>
            <a:ext cx="3563698" cy="7820184"/>
          </a:xfrm>
          <a:prstGeom prst="rect">
            <a:avLst/>
          </a:prstGeom>
        </p:spPr>
      </p:pic>
      <p:sp>
        <p:nvSpPr>
          <p:cNvPr id="9" name="Rettangolo 114">
            <a:extLst>
              <a:ext uri="{FF2B5EF4-FFF2-40B4-BE49-F238E27FC236}">
                <a16:creationId xmlns:a16="http://schemas.microsoft.com/office/drawing/2014/main" id="{2ACF5753-53FC-CF4B-3B19-3B4812CF7AA6}"/>
              </a:ext>
            </a:extLst>
          </p:cNvPr>
          <p:cNvSpPr/>
          <p:nvPr/>
        </p:nvSpPr>
        <p:spPr>
          <a:xfrm>
            <a:off x="513255" y="6047274"/>
            <a:ext cx="2605376" cy="784822"/>
          </a:xfrm>
          <a:prstGeom prst="rect">
            <a:avLst/>
          </a:prstGeom>
          <a:ln>
            <a:noFill/>
          </a:ln>
        </p:spPr>
        <p:txBody>
          <a:bodyPr wrap="none" lIns="91432" tIns="45716" rIns="91432" bIns="45716" anchor="ctr">
            <a:spAutoFit/>
          </a:bodyPr>
          <a:lstStyle/>
          <a:p>
            <a:pPr algn="r" defTabSz="914062">
              <a:spcAft>
                <a:spcPts val="600"/>
              </a:spcAft>
            </a:pPr>
            <a:r>
              <a:rPr lang="it" sz="2000" b="1" i="1">
                <a:solidFill>
                  <a:srgbClr val="212121"/>
                </a:solidFill>
                <a:latin typeface="+mj-lt"/>
              </a:rPr>
              <a:t>DIGITAL</a:t>
            </a:r>
            <a:endParaRPr lang="it-IT" sz="2000" b="1" i="1">
              <a:solidFill>
                <a:srgbClr val="212121"/>
              </a:solidFill>
              <a:latin typeface="+mj-lt"/>
            </a:endParaRPr>
          </a:p>
          <a:p>
            <a:pPr algn="r" defTabSz="914062">
              <a:spcAft>
                <a:spcPts val="600"/>
              </a:spcAft>
            </a:pPr>
            <a:r>
              <a:rPr lang="it-IT" sz="2000" b="1" i="1">
                <a:solidFill>
                  <a:srgbClr val="212121"/>
                </a:solidFill>
                <a:latin typeface="+mj-lt"/>
              </a:rPr>
              <a:t>TRANSFORMATION</a:t>
            </a:r>
            <a:endParaRPr lang="it" sz="2000" b="1" i="1">
              <a:solidFill>
                <a:srgbClr val="212121"/>
              </a:solidFill>
              <a:latin typeface="+mj-lt"/>
            </a:endParaRPr>
          </a:p>
        </p:txBody>
      </p:sp>
      <p:sp>
        <p:nvSpPr>
          <p:cNvPr id="40" name="Rettangolo 97">
            <a:extLst>
              <a:ext uri="{FF2B5EF4-FFF2-40B4-BE49-F238E27FC236}">
                <a16:creationId xmlns:a16="http://schemas.microsoft.com/office/drawing/2014/main" id="{58F8A1B1-FDD1-2A97-4C65-E3AE94E73B59}"/>
              </a:ext>
            </a:extLst>
          </p:cNvPr>
          <p:cNvSpPr/>
          <p:nvPr/>
        </p:nvSpPr>
        <p:spPr>
          <a:xfrm>
            <a:off x="7159806" y="4252171"/>
            <a:ext cx="2223910" cy="830932"/>
          </a:xfrm>
          <a:prstGeom prst="rect">
            <a:avLst/>
          </a:prstGeom>
          <a:ln>
            <a:noFill/>
          </a:ln>
        </p:spPr>
        <p:txBody>
          <a:bodyPr wrap="square" lIns="91373" tIns="45688" rIns="91373" bIns="45688" anchor="ctr">
            <a:spAutoFit/>
          </a:bodyPr>
          <a:lstStyle/>
          <a:p>
            <a:pPr algn="ctr" defTabSz="914062"/>
            <a:r>
              <a:rPr lang="it" sz="2400" b="1">
                <a:solidFill>
                  <a:schemeClr val="tx2"/>
                </a:solidFill>
                <a:latin typeface="+mj-lt"/>
              </a:rPr>
              <a:t>Customer Experience</a:t>
            </a:r>
          </a:p>
        </p:txBody>
      </p:sp>
      <p:sp>
        <p:nvSpPr>
          <p:cNvPr id="41" name="Rettangolo 100">
            <a:extLst>
              <a:ext uri="{FF2B5EF4-FFF2-40B4-BE49-F238E27FC236}">
                <a16:creationId xmlns:a16="http://schemas.microsoft.com/office/drawing/2014/main" id="{76745898-15AE-CAE1-A0E5-98249BAD3F05}"/>
              </a:ext>
            </a:extLst>
          </p:cNvPr>
          <p:cNvSpPr/>
          <p:nvPr/>
        </p:nvSpPr>
        <p:spPr>
          <a:xfrm>
            <a:off x="7159806" y="6375970"/>
            <a:ext cx="2223910" cy="830932"/>
          </a:xfrm>
          <a:prstGeom prst="rect">
            <a:avLst/>
          </a:prstGeom>
          <a:ln>
            <a:noFill/>
          </a:ln>
        </p:spPr>
        <p:txBody>
          <a:bodyPr wrap="square" lIns="91373" tIns="45688" rIns="91373" bIns="45688" anchor="ctr">
            <a:spAutoFit/>
          </a:bodyPr>
          <a:lstStyle/>
          <a:p>
            <a:pPr algn="ctr" defTabSz="914062"/>
            <a:r>
              <a:rPr lang="it" sz="2400" b="1">
                <a:solidFill>
                  <a:schemeClr val="tx2"/>
                </a:solidFill>
                <a:latin typeface="+mj-lt"/>
              </a:rPr>
              <a:t>Big Data &amp; Analytics</a:t>
            </a:r>
          </a:p>
        </p:txBody>
      </p:sp>
      <p:sp>
        <p:nvSpPr>
          <p:cNvPr id="42" name="Rettangolo 101">
            <a:extLst>
              <a:ext uri="{FF2B5EF4-FFF2-40B4-BE49-F238E27FC236}">
                <a16:creationId xmlns:a16="http://schemas.microsoft.com/office/drawing/2014/main" id="{198E82F0-1BC3-BA4E-CC8A-83B6D8B82829}"/>
              </a:ext>
            </a:extLst>
          </p:cNvPr>
          <p:cNvSpPr>
            <a:spLocks noChangeAspect="1"/>
          </p:cNvSpPr>
          <p:nvPr/>
        </p:nvSpPr>
        <p:spPr>
          <a:xfrm>
            <a:off x="5779837" y="4158781"/>
            <a:ext cx="1119482" cy="1017712"/>
          </a:xfrm>
          <a:prstGeom prst="rect">
            <a:avLst/>
          </a:prstGeom>
          <a:solidFill>
            <a:srgbClr val="000000"/>
          </a:solidFill>
          <a:ln w="57150" cap="flat" cmpd="sng" algn="ctr">
            <a:solidFill>
              <a:srgbClr val="FFFFFF"/>
            </a:solidFill>
            <a:prstDash val="solid"/>
            <a:miter lim="800000"/>
          </a:ln>
          <a:effectLst>
            <a:outerShdw blurRad="50800" dist="38100" dir="2700000" algn="tl" rotWithShape="0">
              <a:srgbClr val="212121">
                <a:lumMod val="75000"/>
                <a:lumOff val="25000"/>
                <a:alpha val="43000"/>
              </a:srgbClr>
            </a:outerShdw>
          </a:effectLst>
        </p:spPr>
        <p:txBody>
          <a:bodyPr lIns="91373" tIns="45688" rIns="91373" bIns="45688" rtlCol="0" anchor="ctr"/>
          <a:lstStyle/>
          <a:p>
            <a:pPr marL="0" marR="0" lvl="0" indent="0" algn="ctr" defTabSz="91308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" sz="36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Century Gothic"/>
              </a:rPr>
              <a:t>C</a:t>
            </a:r>
          </a:p>
        </p:txBody>
      </p:sp>
      <p:sp>
        <p:nvSpPr>
          <p:cNvPr id="43" name="Rettangolo 105">
            <a:extLst>
              <a:ext uri="{FF2B5EF4-FFF2-40B4-BE49-F238E27FC236}">
                <a16:creationId xmlns:a16="http://schemas.microsoft.com/office/drawing/2014/main" id="{D09E13FE-6859-3E66-C1D0-FE97E476DD38}"/>
              </a:ext>
            </a:extLst>
          </p:cNvPr>
          <p:cNvSpPr>
            <a:spLocks noChangeAspect="1"/>
          </p:cNvSpPr>
          <p:nvPr/>
        </p:nvSpPr>
        <p:spPr>
          <a:xfrm>
            <a:off x="5779837" y="6282580"/>
            <a:ext cx="1119482" cy="1017712"/>
          </a:xfrm>
          <a:prstGeom prst="rect">
            <a:avLst/>
          </a:prstGeom>
          <a:solidFill>
            <a:srgbClr val="000000"/>
          </a:solidFill>
          <a:ln w="57150" cap="flat" cmpd="sng" algn="ctr">
            <a:solidFill>
              <a:srgbClr val="FFFFFF"/>
            </a:solidFill>
            <a:prstDash val="solid"/>
            <a:miter lim="800000"/>
          </a:ln>
          <a:effectLst>
            <a:outerShdw blurRad="50800" dist="38100" dir="2700000" algn="tl" rotWithShape="0">
              <a:srgbClr val="212121">
                <a:lumMod val="75000"/>
                <a:lumOff val="25000"/>
                <a:alpha val="43000"/>
              </a:srgbClr>
            </a:outerShdw>
          </a:effectLst>
        </p:spPr>
        <p:txBody>
          <a:bodyPr lIns="91373" tIns="45688" rIns="91373" bIns="45688" rtlCol="0" anchor="ctr"/>
          <a:lstStyle/>
          <a:p>
            <a:pPr marL="0" marR="0" lvl="0" indent="0" algn="ctr" defTabSz="91308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" sz="36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Century Gothic"/>
              </a:rPr>
              <a:t>D</a:t>
            </a:r>
          </a:p>
        </p:txBody>
      </p:sp>
      <p:sp>
        <p:nvSpPr>
          <p:cNvPr id="44" name="Rettangolo 113">
            <a:extLst>
              <a:ext uri="{FF2B5EF4-FFF2-40B4-BE49-F238E27FC236}">
                <a16:creationId xmlns:a16="http://schemas.microsoft.com/office/drawing/2014/main" id="{CDBF3909-F700-0AD9-8255-8EBA28394942}"/>
              </a:ext>
            </a:extLst>
          </p:cNvPr>
          <p:cNvSpPr/>
          <p:nvPr/>
        </p:nvSpPr>
        <p:spPr>
          <a:xfrm>
            <a:off x="7159806" y="8499769"/>
            <a:ext cx="2223910" cy="830932"/>
          </a:xfrm>
          <a:prstGeom prst="rect">
            <a:avLst/>
          </a:prstGeom>
          <a:ln>
            <a:noFill/>
          </a:ln>
        </p:spPr>
        <p:txBody>
          <a:bodyPr wrap="square" lIns="91373" tIns="45688" rIns="91373" bIns="45688" anchor="ctr">
            <a:spAutoFit/>
          </a:bodyPr>
          <a:lstStyle/>
          <a:p>
            <a:pPr algn="ctr" defTabSz="914062"/>
            <a:r>
              <a:rPr lang="it" sz="2400" b="1">
                <a:solidFill>
                  <a:schemeClr val="tx2"/>
                </a:solidFill>
                <a:latin typeface="+mj-lt"/>
              </a:rPr>
              <a:t>Innovation Governance</a:t>
            </a:r>
          </a:p>
        </p:txBody>
      </p:sp>
      <p:sp>
        <p:nvSpPr>
          <p:cNvPr id="45" name="Rettangolo 115">
            <a:extLst>
              <a:ext uri="{FF2B5EF4-FFF2-40B4-BE49-F238E27FC236}">
                <a16:creationId xmlns:a16="http://schemas.microsoft.com/office/drawing/2014/main" id="{ED66E5F2-D211-B3CD-6801-9D10088F7B78}"/>
              </a:ext>
            </a:extLst>
          </p:cNvPr>
          <p:cNvSpPr>
            <a:spLocks noChangeAspect="1"/>
          </p:cNvSpPr>
          <p:nvPr/>
        </p:nvSpPr>
        <p:spPr>
          <a:xfrm>
            <a:off x="5779837" y="8406381"/>
            <a:ext cx="1119482" cy="1017712"/>
          </a:xfrm>
          <a:prstGeom prst="rect">
            <a:avLst/>
          </a:prstGeom>
          <a:solidFill>
            <a:srgbClr val="000000"/>
          </a:solidFill>
          <a:ln w="57150" cap="flat" cmpd="sng" algn="ctr">
            <a:solidFill>
              <a:srgbClr val="FFFFFF"/>
            </a:solidFill>
            <a:prstDash val="solid"/>
            <a:miter lim="800000"/>
          </a:ln>
          <a:effectLst>
            <a:outerShdw blurRad="50800" dist="38100" dir="2700000" algn="tl" rotWithShape="0">
              <a:srgbClr val="212121">
                <a:lumMod val="75000"/>
                <a:lumOff val="25000"/>
                <a:alpha val="43000"/>
              </a:srgbClr>
            </a:outerShdw>
          </a:effectLst>
        </p:spPr>
        <p:txBody>
          <a:bodyPr lIns="91373" tIns="45688" rIns="91373" bIns="45688" rtlCol="0" anchor="ctr"/>
          <a:lstStyle/>
          <a:p>
            <a:pPr marL="0" marR="0" lvl="0" indent="0" algn="ctr" defTabSz="91308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" sz="36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Century Gothic"/>
              </a:rPr>
              <a:t>I</a:t>
            </a:r>
          </a:p>
        </p:txBody>
      </p:sp>
      <p:cxnSp>
        <p:nvCxnSpPr>
          <p:cNvPr id="46" name="Connettore 1 116">
            <a:extLst>
              <a:ext uri="{FF2B5EF4-FFF2-40B4-BE49-F238E27FC236}">
                <a16:creationId xmlns:a16="http://schemas.microsoft.com/office/drawing/2014/main" id="{768BC733-275E-4BE5-D1F1-FC6BEEDCEA26}"/>
              </a:ext>
            </a:extLst>
          </p:cNvPr>
          <p:cNvCxnSpPr/>
          <p:nvPr/>
        </p:nvCxnSpPr>
        <p:spPr>
          <a:xfrm flipH="1">
            <a:off x="5772880" y="5729536"/>
            <a:ext cx="11718944" cy="1"/>
          </a:xfrm>
          <a:prstGeom prst="line">
            <a:avLst/>
          </a:prstGeom>
          <a:noFill/>
          <a:ln w="19050" cap="flat" cmpd="sng" algn="ctr">
            <a:solidFill>
              <a:srgbClr val="FFFFFF">
                <a:lumMod val="75000"/>
              </a:srgbClr>
            </a:solidFill>
            <a:prstDash val="dash"/>
            <a:headEnd type="none" w="med" len="med"/>
            <a:tailEnd type="none" w="lg" len="med"/>
          </a:ln>
          <a:effectLst/>
        </p:spPr>
      </p:cxnSp>
      <p:cxnSp>
        <p:nvCxnSpPr>
          <p:cNvPr id="47" name="Connettore 1 117">
            <a:extLst>
              <a:ext uri="{FF2B5EF4-FFF2-40B4-BE49-F238E27FC236}">
                <a16:creationId xmlns:a16="http://schemas.microsoft.com/office/drawing/2014/main" id="{E85047C9-1F27-413B-3F15-CA6B8E2690E0}"/>
              </a:ext>
            </a:extLst>
          </p:cNvPr>
          <p:cNvCxnSpPr/>
          <p:nvPr/>
        </p:nvCxnSpPr>
        <p:spPr>
          <a:xfrm flipH="1">
            <a:off x="5772880" y="7853337"/>
            <a:ext cx="11718944" cy="1"/>
          </a:xfrm>
          <a:prstGeom prst="line">
            <a:avLst/>
          </a:prstGeom>
          <a:noFill/>
          <a:ln w="19050" cap="flat" cmpd="sng" algn="ctr">
            <a:solidFill>
              <a:srgbClr val="FFFFFF">
                <a:lumMod val="75000"/>
              </a:srgbClr>
            </a:solidFill>
            <a:prstDash val="dash"/>
            <a:headEnd type="none" w="med" len="med"/>
            <a:tailEnd type="none" w="lg" len="med"/>
          </a:ln>
          <a:effectLst/>
        </p:spPr>
      </p:cxnSp>
      <p:sp>
        <p:nvSpPr>
          <p:cNvPr id="48" name="Rettangolo 118">
            <a:extLst>
              <a:ext uri="{FF2B5EF4-FFF2-40B4-BE49-F238E27FC236}">
                <a16:creationId xmlns:a16="http://schemas.microsoft.com/office/drawing/2014/main" id="{B0F3B81E-CEF7-22AB-D683-71D83F54F31E}"/>
              </a:ext>
            </a:extLst>
          </p:cNvPr>
          <p:cNvSpPr/>
          <p:nvPr/>
        </p:nvSpPr>
        <p:spPr>
          <a:xfrm>
            <a:off x="10314214" y="4113669"/>
            <a:ext cx="6985183" cy="1107931"/>
          </a:xfrm>
          <a:prstGeom prst="rect">
            <a:avLst/>
          </a:prstGeom>
          <a:noFill/>
          <a:ln>
            <a:noFill/>
          </a:ln>
        </p:spPr>
        <p:txBody>
          <a:bodyPr wrap="square" lIns="91373" tIns="45688" rIns="91373" bIns="45688" anchor="ctr">
            <a:spAutoFit/>
          </a:bodyPr>
          <a:lstStyle/>
          <a:p>
            <a:pPr algn="just" defTabSz="914062">
              <a:spcAft>
                <a:spcPts val="600"/>
              </a:spcAft>
            </a:pPr>
            <a:r>
              <a:rPr lang="en-GB" sz="2200" i="1" dirty="0">
                <a:solidFill>
                  <a:schemeClr val="tx2"/>
                </a:solidFill>
                <a:latin typeface="+mj-lt"/>
              </a:rPr>
              <a:t>Digital enables companies to interact directly with their customers and manage their customer experience in an innovative and effective way in all its phases</a:t>
            </a:r>
            <a:endParaRPr lang="it" sz="2200" i="1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49" name="Rettangolo 119">
            <a:extLst>
              <a:ext uri="{FF2B5EF4-FFF2-40B4-BE49-F238E27FC236}">
                <a16:creationId xmlns:a16="http://schemas.microsoft.com/office/drawing/2014/main" id="{E90A937C-3A56-3C5F-C11E-8B732BD20760}"/>
              </a:ext>
            </a:extLst>
          </p:cNvPr>
          <p:cNvSpPr/>
          <p:nvPr/>
        </p:nvSpPr>
        <p:spPr>
          <a:xfrm>
            <a:off x="10314214" y="6063768"/>
            <a:ext cx="6985183" cy="1446485"/>
          </a:xfrm>
          <a:prstGeom prst="rect">
            <a:avLst/>
          </a:prstGeom>
          <a:noFill/>
          <a:ln>
            <a:noFill/>
          </a:ln>
        </p:spPr>
        <p:txBody>
          <a:bodyPr wrap="square" lIns="91373" tIns="45688" rIns="91373" bIns="45688" anchor="ctr">
            <a:spAutoFit/>
          </a:bodyPr>
          <a:lstStyle/>
          <a:p>
            <a:pPr algn="just" defTabSz="914062">
              <a:spcAft>
                <a:spcPts val="600"/>
              </a:spcAft>
            </a:pPr>
            <a:r>
              <a:rPr lang="en-GB" sz="2200" i="1">
                <a:solidFill>
                  <a:schemeClr val="tx2"/>
                </a:solidFill>
                <a:latin typeface="+mj-lt"/>
              </a:rPr>
              <a:t>The remarkable volume of data produced on various digital touchpoints and advanced analytics technologies allow companies to extract increasingly relevant insights to optimize business decisions</a:t>
            </a:r>
            <a:endParaRPr lang="it" sz="2200" i="1">
              <a:solidFill>
                <a:schemeClr val="tx2"/>
              </a:solidFill>
              <a:latin typeface="+mj-lt"/>
            </a:endParaRPr>
          </a:p>
        </p:txBody>
      </p:sp>
      <p:sp>
        <p:nvSpPr>
          <p:cNvPr id="50" name="Rettangolo 120">
            <a:extLst>
              <a:ext uri="{FF2B5EF4-FFF2-40B4-BE49-F238E27FC236}">
                <a16:creationId xmlns:a16="http://schemas.microsoft.com/office/drawing/2014/main" id="{AF5E299A-A145-671A-2E7B-3975E84CF11F}"/>
              </a:ext>
            </a:extLst>
          </p:cNvPr>
          <p:cNvSpPr/>
          <p:nvPr/>
        </p:nvSpPr>
        <p:spPr>
          <a:xfrm>
            <a:off x="10314214" y="8361269"/>
            <a:ext cx="6985183" cy="1107931"/>
          </a:xfrm>
          <a:prstGeom prst="rect">
            <a:avLst/>
          </a:prstGeom>
          <a:noFill/>
          <a:ln>
            <a:noFill/>
          </a:ln>
        </p:spPr>
        <p:txBody>
          <a:bodyPr wrap="square" lIns="91373" tIns="45688" rIns="91373" bIns="45688" anchor="ctr">
            <a:spAutoFit/>
          </a:bodyPr>
          <a:lstStyle/>
          <a:p>
            <a:pPr algn="just" defTabSz="914062">
              <a:spcAft>
                <a:spcPts val="600"/>
              </a:spcAft>
            </a:pPr>
            <a:r>
              <a:rPr lang="en-GB" sz="2200" i="1" dirty="0">
                <a:solidFill>
                  <a:schemeClr val="tx2"/>
                </a:solidFill>
                <a:latin typeface="+mj-lt"/>
              </a:rPr>
              <a:t>The speed and heterogeneity of change have modified companies' scope: they cannot manage innovations by themselves, so new governance models are required</a:t>
            </a:r>
            <a:endParaRPr lang="it" sz="2200" i="1" dirty="0">
              <a:solidFill>
                <a:schemeClr val="tx2"/>
              </a:solidFill>
              <a:latin typeface="+mj-lt"/>
            </a:endParaRPr>
          </a:p>
        </p:txBody>
      </p:sp>
      <p:cxnSp>
        <p:nvCxnSpPr>
          <p:cNvPr id="51" name="Connettore 1 121">
            <a:extLst>
              <a:ext uri="{FF2B5EF4-FFF2-40B4-BE49-F238E27FC236}">
                <a16:creationId xmlns:a16="http://schemas.microsoft.com/office/drawing/2014/main" id="{6847A41F-037D-FA32-4550-56FE06D83BE6}"/>
              </a:ext>
            </a:extLst>
          </p:cNvPr>
          <p:cNvCxnSpPr/>
          <p:nvPr/>
        </p:nvCxnSpPr>
        <p:spPr>
          <a:xfrm>
            <a:off x="9766226" y="6282580"/>
            <a:ext cx="0" cy="1017712"/>
          </a:xfrm>
          <a:prstGeom prst="line">
            <a:avLst/>
          </a:prstGeom>
          <a:noFill/>
          <a:ln w="3175" cap="flat" cmpd="sng" algn="ctr">
            <a:solidFill>
              <a:srgbClr val="212121"/>
            </a:solidFill>
            <a:prstDash val="solid"/>
            <a:headEnd type="none" w="med" len="med"/>
            <a:tailEnd type="none" w="lg" len="med"/>
          </a:ln>
          <a:effectLst/>
        </p:spPr>
      </p:cxnSp>
      <p:cxnSp>
        <p:nvCxnSpPr>
          <p:cNvPr id="52" name="Connettore 1 122">
            <a:extLst>
              <a:ext uri="{FF2B5EF4-FFF2-40B4-BE49-F238E27FC236}">
                <a16:creationId xmlns:a16="http://schemas.microsoft.com/office/drawing/2014/main" id="{5ACCF5E1-E855-4B6A-B722-76F7DC42D6DD}"/>
              </a:ext>
            </a:extLst>
          </p:cNvPr>
          <p:cNvCxnSpPr/>
          <p:nvPr/>
        </p:nvCxnSpPr>
        <p:spPr>
          <a:xfrm>
            <a:off x="9766226" y="8406381"/>
            <a:ext cx="0" cy="1017712"/>
          </a:xfrm>
          <a:prstGeom prst="line">
            <a:avLst/>
          </a:prstGeom>
          <a:noFill/>
          <a:ln w="3175" cap="flat" cmpd="sng" algn="ctr">
            <a:solidFill>
              <a:srgbClr val="212121"/>
            </a:solidFill>
            <a:prstDash val="solid"/>
            <a:headEnd type="none" w="med" len="med"/>
            <a:tailEnd type="none" w="lg" len="med"/>
          </a:ln>
          <a:effectLst/>
        </p:spPr>
      </p:cxnSp>
      <p:grpSp>
        <p:nvGrpSpPr>
          <p:cNvPr id="53" name="Gruppo 123">
            <a:extLst>
              <a:ext uri="{FF2B5EF4-FFF2-40B4-BE49-F238E27FC236}">
                <a16:creationId xmlns:a16="http://schemas.microsoft.com/office/drawing/2014/main" id="{3E8C03A7-3850-F046-58A8-042F581A5C02}"/>
              </a:ext>
            </a:extLst>
          </p:cNvPr>
          <p:cNvGrpSpPr/>
          <p:nvPr/>
        </p:nvGrpSpPr>
        <p:grpSpPr>
          <a:xfrm rot="10800000">
            <a:off x="4544050" y="6278147"/>
            <a:ext cx="775722" cy="1017714"/>
            <a:chOff x="5344508" y="5091481"/>
            <a:chExt cx="775722" cy="1119486"/>
          </a:xfrm>
        </p:grpSpPr>
        <p:sp>
          <p:nvSpPr>
            <p:cNvPr id="54" name="Triangolo isoscele 124">
              <a:extLst>
                <a:ext uri="{FF2B5EF4-FFF2-40B4-BE49-F238E27FC236}">
                  <a16:creationId xmlns:a16="http://schemas.microsoft.com/office/drawing/2014/main" id="{09E52786-A207-FEF1-1655-6D490B60F0E5}"/>
                </a:ext>
              </a:extLst>
            </p:cNvPr>
            <p:cNvSpPr/>
            <p:nvPr/>
          </p:nvSpPr>
          <p:spPr>
            <a:xfrm rot="16200000">
              <a:off x="5327949" y="5418686"/>
              <a:ext cx="1119485" cy="465076"/>
            </a:xfrm>
            <a:prstGeom prst="triangle">
              <a:avLst/>
            </a:prstGeom>
            <a:solidFill>
              <a:srgbClr val="E3D642"/>
            </a:solidFill>
            <a:ln w="6350" cap="flat" cmpd="sng" algn="ctr">
              <a:noFill/>
              <a:prstDash val="dash"/>
            </a:ln>
            <a:effectLst/>
          </p:spPr>
          <p:txBody>
            <a:bodyPr rtlCol="0" anchor="ctr"/>
            <a:lstStyle/>
            <a:p>
              <a:pPr marL="0" marR="0" lvl="0" indent="0" algn="ctr" defTabSz="91316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" sz="1600" b="0" i="0" u="none" strike="noStrike" kern="0" cap="none" spc="0" normalizeH="0" baseline="0" noProof="0">
                <a:ln>
                  <a:noFill/>
                </a:ln>
                <a:solidFill>
                  <a:srgbClr val="212121"/>
                </a:solidFill>
                <a:effectLst/>
                <a:uLnTx/>
                <a:uFillTx/>
                <a:latin typeface="+mj-lt"/>
                <a:ea typeface="+mn-ea"/>
                <a:cs typeface="Courier New"/>
              </a:endParaRPr>
            </a:p>
          </p:txBody>
        </p:sp>
        <p:sp>
          <p:nvSpPr>
            <p:cNvPr id="55" name="Mostrina 125">
              <a:extLst>
                <a:ext uri="{FF2B5EF4-FFF2-40B4-BE49-F238E27FC236}">
                  <a16:creationId xmlns:a16="http://schemas.microsoft.com/office/drawing/2014/main" id="{7D95E7CA-715B-9317-2D9A-4D1227D599AE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5499831" y="5091484"/>
              <a:ext cx="571379" cy="1119483"/>
            </a:xfrm>
            <a:prstGeom prst="chevron">
              <a:avLst>
                <a:gd name="adj" fmla="val 83184"/>
              </a:avLst>
            </a:prstGeom>
            <a:solidFill>
              <a:srgbClr val="E3D642">
                <a:lumMod val="60000"/>
                <a:lumOff val="40000"/>
              </a:srgbClr>
            </a:solidFill>
            <a:ln w="6350" cap="flat" cmpd="sng" algn="ctr">
              <a:noFill/>
              <a:prstDash val="dash"/>
            </a:ln>
            <a:effectLst/>
          </p:spPr>
          <p:txBody>
            <a:bodyPr rtlCol="0" anchor="ctr"/>
            <a:lstStyle/>
            <a:p>
              <a:pPr marL="0" marR="0" lvl="0" indent="0" algn="ctr" defTabSz="91316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" sz="1600" b="0" i="0" u="none" strike="noStrike" kern="0" cap="none" spc="0" normalizeH="0" baseline="0" noProof="0">
                <a:ln>
                  <a:noFill/>
                </a:ln>
                <a:solidFill>
                  <a:srgbClr val="212121"/>
                </a:solidFill>
                <a:effectLst/>
                <a:uLnTx/>
                <a:uFillTx/>
                <a:latin typeface="+mj-lt"/>
                <a:ea typeface="+mn-ea"/>
                <a:cs typeface="Courier New"/>
              </a:endParaRPr>
            </a:p>
          </p:txBody>
        </p:sp>
        <p:sp>
          <p:nvSpPr>
            <p:cNvPr id="56" name="Mostrina 126">
              <a:extLst>
                <a:ext uri="{FF2B5EF4-FFF2-40B4-BE49-F238E27FC236}">
                  <a16:creationId xmlns:a16="http://schemas.microsoft.com/office/drawing/2014/main" id="{4EF96D31-CD89-8631-11AD-0119E702E635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5344508" y="5091484"/>
              <a:ext cx="571379" cy="1119483"/>
            </a:xfrm>
            <a:prstGeom prst="chevron">
              <a:avLst>
                <a:gd name="adj" fmla="val 83184"/>
              </a:avLst>
            </a:prstGeom>
            <a:solidFill>
              <a:srgbClr val="E3D642">
                <a:lumMod val="20000"/>
                <a:lumOff val="80000"/>
              </a:srgbClr>
            </a:solidFill>
            <a:ln w="6350" cap="flat" cmpd="sng" algn="ctr">
              <a:noFill/>
              <a:prstDash val="dash"/>
            </a:ln>
            <a:effectLst/>
          </p:spPr>
          <p:txBody>
            <a:bodyPr rtlCol="0" anchor="ctr"/>
            <a:lstStyle/>
            <a:p>
              <a:pPr marL="0" marR="0" lvl="0" indent="0" algn="ctr" defTabSz="91316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" sz="1600" b="0" i="0" u="none" strike="noStrike" kern="0" cap="none" spc="0" normalizeH="0" baseline="0" noProof="0">
                <a:ln>
                  <a:noFill/>
                </a:ln>
                <a:solidFill>
                  <a:srgbClr val="212121"/>
                </a:solidFill>
                <a:effectLst/>
                <a:uLnTx/>
                <a:uFillTx/>
                <a:latin typeface="+mj-lt"/>
                <a:ea typeface="+mn-ea"/>
                <a:cs typeface="Courier New"/>
              </a:endParaRPr>
            </a:p>
          </p:txBody>
        </p:sp>
      </p:grpSp>
      <p:grpSp>
        <p:nvGrpSpPr>
          <p:cNvPr id="57" name="Gruppo 127">
            <a:extLst>
              <a:ext uri="{FF2B5EF4-FFF2-40B4-BE49-F238E27FC236}">
                <a16:creationId xmlns:a16="http://schemas.microsoft.com/office/drawing/2014/main" id="{EBEA21D7-0A47-72CD-26B8-037E30480A80}"/>
              </a:ext>
            </a:extLst>
          </p:cNvPr>
          <p:cNvGrpSpPr/>
          <p:nvPr/>
        </p:nvGrpSpPr>
        <p:grpSpPr>
          <a:xfrm rot="10800000">
            <a:off x="4544050" y="4158774"/>
            <a:ext cx="775722" cy="1017714"/>
            <a:chOff x="5344508" y="5091481"/>
            <a:chExt cx="775722" cy="1119486"/>
          </a:xfrm>
        </p:grpSpPr>
        <p:sp>
          <p:nvSpPr>
            <p:cNvPr id="58" name="Triangolo isoscele 128">
              <a:extLst>
                <a:ext uri="{FF2B5EF4-FFF2-40B4-BE49-F238E27FC236}">
                  <a16:creationId xmlns:a16="http://schemas.microsoft.com/office/drawing/2014/main" id="{C07391C0-8D03-EAAF-AD66-C8E59795A66E}"/>
                </a:ext>
              </a:extLst>
            </p:cNvPr>
            <p:cNvSpPr/>
            <p:nvPr/>
          </p:nvSpPr>
          <p:spPr>
            <a:xfrm rot="16200000">
              <a:off x="5327949" y="5418686"/>
              <a:ext cx="1119485" cy="465076"/>
            </a:xfrm>
            <a:prstGeom prst="triangle">
              <a:avLst/>
            </a:prstGeom>
            <a:solidFill>
              <a:srgbClr val="E3D642"/>
            </a:solidFill>
            <a:ln w="6350" cap="flat" cmpd="sng" algn="ctr">
              <a:noFill/>
              <a:prstDash val="dash"/>
            </a:ln>
            <a:effectLst/>
          </p:spPr>
          <p:txBody>
            <a:bodyPr rtlCol="0" anchor="ctr"/>
            <a:lstStyle/>
            <a:p>
              <a:pPr marL="0" marR="0" lvl="0" indent="0" algn="ctr" defTabSz="91316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" sz="1600" b="0" i="0" u="none" strike="noStrike" kern="0" cap="none" spc="0" normalizeH="0" baseline="0" noProof="0">
                <a:ln>
                  <a:noFill/>
                </a:ln>
                <a:solidFill>
                  <a:srgbClr val="212121"/>
                </a:solidFill>
                <a:effectLst/>
                <a:uLnTx/>
                <a:uFillTx/>
                <a:latin typeface="+mj-lt"/>
                <a:ea typeface="+mn-ea"/>
                <a:cs typeface="Courier New"/>
              </a:endParaRPr>
            </a:p>
          </p:txBody>
        </p:sp>
        <p:sp>
          <p:nvSpPr>
            <p:cNvPr id="59" name="Mostrina 129">
              <a:extLst>
                <a:ext uri="{FF2B5EF4-FFF2-40B4-BE49-F238E27FC236}">
                  <a16:creationId xmlns:a16="http://schemas.microsoft.com/office/drawing/2014/main" id="{4985BF17-A265-3D64-176A-F3EC874F89F1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5499831" y="5091484"/>
              <a:ext cx="571379" cy="1119483"/>
            </a:xfrm>
            <a:prstGeom prst="chevron">
              <a:avLst>
                <a:gd name="adj" fmla="val 83184"/>
              </a:avLst>
            </a:prstGeom>
            <a:solidFill>
              <a:srgbClr val="E3D642">
                <a:lumMod val="60000"/>
                <a:lumOff val="40000"/>
              </a:srgbClr>
            </a:solidFill>
            <a:ln w="6350" cap="flat" cmpd="sng" algn="ctr">
              <a:noFill/>
              <a:prstDash val="dash"/>
            </a:ln>
            <a:effectLst/>
          </p:spPr>
          <p:txBody>
            <a:bodyPr rtlCol="0" anchor="ctr"/>
            <a:lstStyle/>
            <a:p>
              <a:pPr marL="0" marR="0" lvl="0" indent="0" algn="ctr" defTabSz="91316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" sz="1600" b="0" i="0" u="none" strike="noStrike" kern="0" cap="none" spc="0" normalizeH="0" baseline="0" noProof="0">
                <a:ln>
                  <a:noFill/>
                </a:ln>
                <a:solidFill>
                  <a:srgbClr val="212121"/>
                </a:solidFill>
                <a:effectLst/>
                <a:uLnTx/>
                <a:uFillTx/>
                <a:latin typeface="+mj-lt"/>
                <a:ea typeface="+mn-ea"/>
                <a:cs typeface="Courier New"/>
              </a:endParaRPr>
            </a:p>
          </p:txBody>
        </p:sp>
        <p:sp>
          <p:nvSpPr>
            <p:cNvPr id="60" name="Mostrina 130">
              <a:extLst>
                <a:ext uri="{FF2B5EF4-FFF2-40B4-BE49-F238E27FC236}">
                  <a16:creationId xmlns:a16="http://schemas.microsoft.com/office/drawing/2014/main" id="{325F4EA4-5A30-149C-01E8-6CF586B10265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5344508" y="5091484"/>
              <a:ext cx="571379" cy="1119483"/>
            </a:xfrm>
            <a:prstGeom prst="chevron">
              <a:avLst>
                <a:gd name="adj" fmla="val 83184"/>
              </a:avLst>
            </a:prstGeom>
            <a:solidFill>
              <a:srgbClr val="E3D642">
                <a:lumMod val="20000"/>
                <a:lumOff val="80000"/>
              </a:srgbClr>
            </a:solidFill>
            <a:ln w="6350" cap="flat" cmpd="sng" algn="ctr">
              <a:noFill/>
              <a:prstDash val="dash"/>
            </a:ln>
            <a:effectLst/>
          </p:spPr>
          <p:txBody>
            <a:bodyPr rtlCol="0" anchor="ctr"/>
            <a:lstStyle/>
            <a:p>
              <a:pPr marL="0" marR="0" lvl="0" indent="0" algn="ctr" defTabSz="91316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" sz="1600" b="0" i="0" u="none" strike="noStrike" kern="0" cap="none" spc="0" normalizeH="0" baseline="0" noProof="0">
                <a:ln>
                  <a:noFill/>
                </a:ln>
                <a:solidFill>
                  <a:srgbClr val="212121"/>
                </a:solidFill>
                <a:effectLst/>
                <a:uLnTx/>
                <a:uFillTx/>
                <a:latin typeface="+mj-lt"/>
                <a:ea typeface="+mn-ea"/>
                <a:cs typeface="Courier New"/>
              </a:endParaRPr>
            </a:p>
          </p:txBody>
        </p:sp>
      </p:grpSp>
      <p:grpSp>
        <p:nvGrpSpPr>
          <p:cNvPr id="61" name="Gruppo 131">
            <a:extLst>
              <a:ext uri="{FF2B5EF4-FFF2-40B4-BE49-F238E27FC236}">
                <a16:creationId xmlns:a16="http://schemas.microsoft.com/office/drawing/2014/main" id="{34441CE3-F7E4-98B9-E0B1-D4245B4D161D}"/>
              </a:ext>
            </a:extLst>
          </p:cNvPr>
          <p:cNvGrpSpPr/>
          <p:nvPr/>
        </p:nvGrpSpPr>
        <p:grpSpPr>
          <a:xfrm rot="10800000">
            <a:off x="4544050" y="8406371"/>
            <a:ext cx="775722" cy="1017714"/>
            <a:chOff x="5344508" y="5091481"/>
            <a:chExt cx="775722" cy="1119486"/>
          </a:xfrm>
        </p:grpSpPr>
        <p:sp>
          <p:nvSpPr>
            <p:cNvPr id="62" name="Triangolo isoscele 132">
              <a:extLst>
                <a:ext uri="{FF2B5EF4-FFF2-40B4-BE49-F238E27FC236}">
                  <a16:creationId xmlns:a16="http://schemas.microsoft.com/office/drawing/2014/main" id="{64A94DCB-C991-AAB6-C767-170A33813583}"/>
                </a:ext>
              </a:extLst>
            </p:cNvPr>
            <p:cNvSpPr/>
            <p:nvPr/>
          </p:nvSpPr>
          <p:spPr>
            <a:xfrm rot="16200000">
              <a:off x="5327949" y="5418686"/>
              <a:ext cx="1119485" cy="465076"/>
            </a:xfrm>
            <a:prstGeom prst="triangle">
              <a:avLst/>
            </a:prstGeom>
            <a:solidFill>
              <a:srgbClr val="E3D642"/>
            </a:solidFill>
            <a:ln w="6350" cap="flat" cmpd="sng" algn="ctr">
              <a:noFill/>
              <a:prstDash val="dash"/>
            </a:ln>
            <a:effectLst/>
          </p:spPr>
          <p:txBody>
            <a:bodyPr rtlCol="0" anchor="ctr"/>
            <a:lstStyle/>
            <a:p>
              <a:pPr marL="0" marR="0" lvl="0" indent="0" algn="ctr" defTabSz="91316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" sz="1600" b="0" i="0" u="none" strike="noStrike" kern="0" cap="none" spc="0" normalizeH="0" baseline="0" noProof="0">
                <a:ln>
                  <a:noFill/>
                </a:ln>
                <a:solidFill>
                  <a:srgbClr val="212121"/>
                </a:solidFill>
                <a:effectLst/>
                <a:uLnTx/>
                <a:uFillTx/>
                <a:latin typeface="+mj-lt"/>
                <a:ea typeface="+mn-ea"/>
                <a:cs typeface="Courier New"/>
              </a:endParaRPr>
            </a:p>
          </p:txBody>
        </p:sp>
        <p:sp>
          <p:nvSpPr>
            <p:cNvPr id="63" name="Mostrina 133">
              <a:extLst>
                <a:ext uri="{FF2B5EF4-FFF2-40B4-BE49-F238E27FC236}">
                  <a16:creationId xmlns:a16="http://schemas.microsoft.com/office/drawing/2014/main" id="{7D1145C3-9765-4762-CA33-9C51745CCB45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5499831" y="5091484"/>
              <a:ext cx="571379" cy="1119483"/>
            </a:xfrm>
            <a:prstGeom prst="chevron">
              <a:avLst>
                <a:gd name="adj" fmla="val 83184"/>
              </a:avLst>
            </a:prstGeom>
            <a:solidFill>
              <a:srgbClr val="E3D642">
                <a:lumMod val="60000"/>
                <a:lumOff val="40000"/>
              </a:srgbClr>
            </a:solidFill>
            <a:ln w="6350" cap="flat" cmpd="sng" algn="ctr">
              <a:noFill/>
              <a:prstDash val="dash"/>
            </a:ln>
            <a:effectLst/>
          </p:spPr>
          <p:txBody>
            <a:bodyPr rtlCol="0" anchor="ctr"/>
            <a:lstStyle/>
            <a:p>
              <a:pPr marL="0" marR="0" lvl="0" indent="0" algn="ctr" defTabSz="91316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" sz="1600" b="0" i="0" u="none" strike="noStrike" kern="0" cap="none" spc="0" normalizeH="0" baseline="0" noProof="0">
                <a:ln>
                  <a:noFill/>
                </a:ln>
                <a:solidFill>
                  <a:srgbClr val="212121"/>
                </a:solidFill>
                <a:effectLst/>
                <a:uLnTx/>
                <a:uFillTx/>
                <a:latin typeface="+mj-lt"/>
                <a:ea typeface="+mn-ea"/>
                <a:cs typeface="Courier New"/>
              </a:endParaRPr>
            </a:p>
          </p:txBody>
        </p:sp>
        <p:sp>
          <p:nvSpPr>
            <p:cNvPr id="64" name="Mostrina 134">
              <a:extLst>
                <a:ext uri="{FF2B5EF4-FFF2-40B4-BE49-F238E27FC236}">
                  <a16:creationId xmlns:a16="http://schemas.microsoft.com/office/drawing/2014/main" id="{353268DC-D218-598E-A3FE-72157E3F3CB5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5344508" y="5091484"/>
              <a:ext cx="571379" cy="1119483"/>
            </a:xfrm>
            <a:prstGeom prst="chevron">
              <a:avLst>
                <a:gd name="adj" fmla="val 83184"/>
              </a:avLst>
            </a:prstGeom>
            <a:solidFill>
              <a:srgbClr val="E3D642">
                <a:lumMod val="20000"/>
                <a:lumOff val="80000"/>
              </a:srgbClr>
            </a:solidFill>
            <a:ln w="6350" cap="flat" cmpd="sng" algn="ctr">
              <a:noFill/>
              <a:prstDash val="dash"/>
            </a:ln>
            <a:effectLst/>
          </p:spPr>
          <p:txBody>
            <a:bodyPr rtlCol="0" anchor="ctr"/>
            <a:lstStyle/>
            <a:p>
              <a:pPr marL="0" marR="0" lvl="0" indent="0" algn="ctr" defTabSz="91316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" sz="1600" b="0" i="0" u="none" strike="noStrike" kern="0" cap="none" spc="0" normalizeH="0" baseline="0" noProof="0">
                <a:ln>
                  <a:noFill/>
                </a:ln>
                <a:solidFill>
                  <a:srgbClr val="212121"/>
                </a:solidFill>
                <a:effectLst/>
                <a:uLnTx/>
                <a:uFillTx/>
                <a:latin typeface="+mj-lt"/>
                <a:ea typeface="+mn-ea"/>
                <a:cs typeface="Courier New"/>
              </a:endParaRPr>
            </a:p>
          </p:txBody>
        </p:sp>
      </p:grpSp>
      <p:cxnSp>
        <p:nvCxnSpPr>
          <p:cNvPr id="65" name="Connettore 1 135">
            <a:extLst>
              <a:ext uri="{FF2B5EF4-FFF2-40B4-BE49-F238E27FC236}">
                <a16:creationId xmlns:a16="http://schemas.microsoft.com/office/drawing/2014/main" id="{B4427283-1F7D-9B3A-50C8-D2A1CD870C61}"/>
              </a:ext>
            </a:extLst>
          </p:cNvPr>
          <p:cNvCxnSpPr/>
          <p:nvPr/>
        </p:nvCxnSpPr>
        <p:spPr>
          <a:xfrm>
            <a:off x="4541332" y="3669182"/>
            <a:ext cx="12950492" cy="0"/>
          </a:xfrm>
          <a:prstGeom prst="line">
            <a:avLst/>
          </a:prstGeom>
          <a:noFill/>
          <a:ln w="12700" cap="flat" cmpd="sng" algn="ctr">
            <a:solidFill>
              <a:srgbClr val="212121"/>
            </a:solidFill>
            <a:prstDash val="solid"/>
            <a:headEnd type="none" w="med" len="med"/>
            <a:tailEnd type="none" w="lg" len="med"/>
          </a:ln>
          <a:effectLst/>
        </p:spPr>
      </p:cxnSp>
      <p:cxnSp>
        <p:nvCxnSpPr>
          <p:cNvPr id="66" name="Connettore 1 136">
            <a:extLst>
              <a:ext uri="{FF2B5EF4-FFF2-40B4-BE49-F238E27FC236}">
                <a16:creationId xmlns:a16="http://schemas.microsoft.com/office/drawing/2014/main" id="{C6529BE2-648E-D4E1-13E6-F5D2D131AD74}"/>
              </a:ext>
            </a:extLst>
          </p:cNvPr>
          <p:cNvCxnSpPr/>
          <p:nvPr/>
        </p:nvCxnSpPr>
        <p:spPr>
          <a:xfrm>
            <a:off x="9766226" y="4158781"/>
            <a:ext cx="0" cy="1017712"/>
          </a:xfrm>
          <a:prstGeom prst="line">
            <a:avLst/>
          </a:prstGeom>
          <a:noFill/>
          <a:ln w="3175" cap="flat" cmpd="sng" algn="ctr">
            <a:solidFill>
              <a:srgbClr val="212121"/>
            </a:solidFill>
            <a:prstDash val="solid"/>
            <a:headEnd type="none" w="med" len="med"/>
            <a:tailEnd type="none" w="lg" len="med"/>
          </a:ln>
          <a:effectLst/>
        </p:spPr>
      </p:cxnSp>
      <p:sp>
        <p:nvSpPr>
          <p:cNvPr id="67" name="Rettangolo 137">
            <a:extLst>
              <a:ext uri="{FF2B5EF4-FFF2-40B4-BE49-F238E27FC236}">
                <a16:creationId xmlns:a16="http://schemas.microsoft.com/office/drawing/2014/main" id="{0C39E062-BE22-1A9F-C8D1-DB8EA72263CC}"/>
              </a:ext>
            </a:extLst>
          </p:cNvPr>
          <p:cNvSpPr/>
          <p:nvPr/>
        </p:nvSpPr>
        <p:spPr>
          <a:xfrm>
            <a:off x="8632596" y="3168795"/>
            <a:ext cx="4767965" cy="461600"/>
          </a:xfrm>
          <a:prstGeom prst="rect">
            <a:avLst/>
          </a:prstGeom>
          <a:ln>
            <a:noFill/>
          </a:ln>
        </p:spPr>
        <p:txBody>
          <a:bodyPr wrap="none" lIns="91373" tIns="45688" rIns="91373" bIns="45688" anchor="ctr">
            <a:spAutoFit/>
          </a:bodyPr>
          <a:lstStyle/>
          <a:p>
            <a:pPr algn="ctr" defTabSz="914062"/>
            <a:r>
              <a:rPr lang="en-GB" sz="2400" b="1">
                <a:solidFill>
                  <a:schemeClr val="tx2"/>
                </a:solidFill>
                <a:latin typeface="+mj-lt"/>
              </a:rPr>
              <a:t>THE REASONS TO GO DIGITAL</a:t>
            </a:r>
            <a:endParaRPr lang="it" sz="2400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817522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74984638-724E-32E6-3D25-A05A15A4A5B8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95" imgH="394" progId="TCLayout.ActiveDocument.1">
                  <p:embed/>
                </p:oleObj>
              </mc:Choice>
              <mc:Fallback>
                <p:oleObj name="think-cell Slide" r:id="rId4" imgW="395" imgH="39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74984638-724E-32E6-3D25-A05A15A4A5B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319B58A-FE90-4466-ABFB-B4CE3C69B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9F6394-9795-4BEF-BECF-3C2F5DFA7253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38CE850-AA73-478A-9E2A-D1B6B94A735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/>
              <a:t>THE DIGITAL REVOLUTION</a:t>
            </a:r>
          </a:p>
        </p:txBody>
      </p:sp>
      <p:sp>
        <p:nvSpPr>
          <p:cNvPr id="35" name="Title 5">
            <a:extLst>
              <a:ext uri="{FF2B5EF4-FFF2-40B4-BE49-F238E27FC236}">
                <a16:creationId xmlns:a16="http://schemas.microsoft.com/office/drawing/2014/main" id="{917DBC36-6DF6-0CB2-F893-CF4D4512F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599" y="1200149"/>
            <a:ext cx="17057838" cy="770918"/>
          </a:xfrm>
        </p:spPr>
        <p:txBody>
          <a:bodyPr vert="horz" anchor="t">
            <a:noAutofit/>
          </a:bodyPr>
          <a:lstStyle/>
          <a:p>
            <a:r>
              <a:rPr lang="en-US" sz="4000"/>
              <a:t>DIGITAL TRANSFORMATION IMPLIES A REDEFINITION OF THE BUSINESS MODEL TO BE ABLE TO CAPTURE THE FULL VALUE OFFERED BY DIGITAL</a:t>
            </a:r>
            <a:endParaRPr lang="en-US" sz="3800"/>
          </a:p>
        </p:txBody>
      </p:sp>
      <p:sp>
        <p:nvSpPr>
          <p:cNvPr id="14" name="Segnaposto numero diapositiva 1">
            <a:extLst>
              <a:ext uri="{FF2B5EF4-FFF2-40B4-BE49-F238E27FC236}">
                <a16:creationId xmlns:a16="http://schemas.microsoft.com/office/drawing/2014/main" id="{63A4AD3F-C795-F12A-783D-69E2FD014DD5}"/>
              </a:ext>
            </a:extLst>
          </p:cNvPr>
          <p:cNvSpPr txBox="1">
            <a:spLocks/>
          </p:cNvSpPr>
          <p:nvPr/>
        </p:nvSpPr>
        <p:spPr>
          <a:xfrm>
            <a:off x="2074" y="9843352"/>
            <a:ext cx="571499" cy="39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C9F6394-9795-4BEF-BECF-3C2F5DFA7253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13</a:t>
            </a:fld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ttangolo 37">
            <a:extLst>
              <a:ext uri="{FF2B5EF4-FFF2-40B4-BE49-F238E27FC236}">
                <a16:creationId xmlns:a16="http://schemas.microsoft.com/office/drawing/2014/main" id="{2F106F95-1F4B-5B31-9C5C-3DF2CE4428DC}"/>
              </a:ext>
            </a:extLst>
          </p:cNvPr>
          <p:cNvSpPr/>
          <p:nvPr/>
        </p:nvSpPr>
        <p:spPr>
          <a:xfrm>
            <a:off x="2084891" y="3026451"/>
            <a:ext cx="4581596" cy="6550084"/>
          </a:xfrm>
          <a:prstGeom prst="rect">
            <a:avLst/>
          </a:prstGeom>
          <a:solidFill>
            <a:srgbClr val="FFFFFF">
              <a:lumMod val="50000"/>
              <a:alpha val="15000"/>
            </a:srgbClr>
          </a:solidFill>
          <a:ln w="6350" cap="flat" cmpd="sng" algn="ctr">
            <a:noFill/>
            <a:prstDash val="dash"/>
          </a:ln>
          <a:effectLst/>
        </p:spPr>
        <p:txBody>
          <a:bodyPr lIns="136754" tIns="68376" rIns="136754" bIns="68376" rtlCol="0" anchor="ctr"/>
          <a:lstStyle/>
          <a:p>
            <a:pPr marL="0" marR="0" lvl="0" indent="0" algn="ctr" defTabSz="136656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212121"/>
              </a:solidFill>
              <a:effectLst/>
              <a:uLnTx/>
              <a:uFillTx/>
              <a:latin typeface="+mj-lt"/>
              <a:ea typeface="+mn-ea"/>
              <a:cs typeface="Courier New"/>
            </a:endParaRPr>
          </a:p>
        </p:txBody>
      </p:sp>
      <p:graphicFrame>
        <p:nvGraphicFramePr>
          <p:cNvPr id="10" name="Grafico 38">
            <a:extLst>
              <a:ext uri="{FF2B5EF4-FFF2-40B4-BE49-F238E27FC236}">
                <a16:creationId xmlns:a16="http://schemas.microsoft.com/office/drawing/2014/main" id="{AB3A6505-C529-E10D-57E8-2A45B7C442A8}"/>
              </a:ext>
            </a:extLst>
          </p:cNvPr>
          <p:cNvGraphicFramePr/>
          <p:nvPr/>
        </p:nvGraphicFramePr>
        <p:xfrm>
          <a:off x="1876632" y="3209056"/>
          <a:ext cx="14160543" cy="33778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11" name="Connettore diritto 39">
            <a:extLst>
              <a:ext uri="{FF2B5EF4-FFF2-40B4-BE49-F238E27FC236}">
                <a16:creationId xmlns:a16="http://schemas.microsoft.com/office/drawing/2014/main" id="{4E1ABCED-F6BC-58FD-607E-7ACDB78A94F6}"/>
              </a:ext>
            </a:extLst>
          </p:cNvPr>
          <p:cNvCxnSpPr>
            <a:cxnSpLocks/>
          </p:cNvCxnSpPr>
          <p:nvPr/>
        </p:nvCxnSpPr>
        <p:spPr>
          <a:xfrm>
            <a:off x="6666489" y="3026451"/>
            <a:ext cx="0" cy="6550084"/>
          </a:xfrm>
          <a:prstGeom prst="line">
            <a:avLst/>
          </a:prstGeom>
          <a:noFill/>
          <a:ln w="12700" cap="flat" cmpd="sng" algn="ctr">
            <a:solidFill>
              <a:srgbClr val="212121"/>
            </a:solidFill>
            <a:prstDash val="sysDash"/>
            <a:headEnd type="none" w="med" len="med"/>
          </a:ln>
          <a:effectLst/>
        </p:spPr>
      </p:cxnSp>
      <p:cxnSp>
        <p:nvCxnSpPr>
          <p:cNvPr id="12" name="Connettore diritto 40">
            <a:extLst>
              <a:ext uri="{FF2B5EF4-FFF2-40B4-BE49-F238E27FC236}">
                <a16:creationId xmlns:a16="http://schemas.microsoft.com/office/drawing/2014/main" id="{F50EBE84-D81A-0873-37C1-6C58F1E70F5E}"/>
              </a:ext>
            </a:extLst>
          </p:cNvPr>
          <p:cNvCxnSpPr>
            <a:cxnSpLocks/>
          </p:cNvCxnSpPr>
          <p:nvPr/>
        </p:nvCxnSpPr>
        <p:spPr>
          <a:xfrm>
            <a:off x="11224757" y="3026451"/>
            <a:ext cx="0" cy="6550084"/>
          </a:xfrm>
          <a:prstGeom prst="line">
            <a:avLst/>
          </a:prstGeom>
          <a:noFill/>
          <a:ln w="12700" cap="flat" cmpd="sng" algn="ctr">
            <a:solidFill>
              <a:srgbClr val="212121"/>
            </a:solidFill>
            <a:prstDash val="sysDash"/>
            <a:headEnd type="none" w="med" len="med"/>
          </a:ln>
          <a:effectLst/>
        </p:spPr>
      </p:cxnSp>
      <p:sp>
        <p:nvSpPr>
          <p:cNvPr id="13" name="Rettangolo 41">
            <a:extLst>
              <a:ext uri="{FF2B5EF4-FFF2-40B4-BE49-F238E27FC236}">
                <a16:creationId xmlns:a16="http://schemas.microsoft.com/office/drawing/2014/main" id="{C704778E-1921-42A6-A64B-F807775DE36C}"/>
              </a:ext>
            </a:extLst>
          </p:cNvPr>
          <p:cNvSpPr/>
          <p:nvPr/>
        </p:nvSpPr>
        <p:spPr>
          <a:xfrm>
            <a:off x="11224757" y="3026451"/>
            <a:ext cx="4581596" cy="6550084"/>
          </a:xfrm>
          <a:prstGeom prst="rect">
            <a:avLst/>
          </a:prstGeom>
          <a:solidFill>
            <a:srgbClr val="FFFF00">
              <a:alpha val="15000"/>
            </a:srgbClr>
          </a:solidFill>
          <a:ln w="6350" cap="flat" cmpd="sng" algn="ctr">
            <a:noFill/>
            <a:prstDash val="dash"/>
          </a:ln>
          <a:effectLst/>
        </p:spPr>
        <p:txBody>
          <a:bodyPr lIns="136754" tIns="68376" rIns="136754" bIns="68376" rtlCol="0" anchor="ctr"/>
          <a:lstStyle/>
          <a:p>
            <a:pPr marL="0" marR="0" lvl="0" indent="0" algn="ctr" defTabSz="136656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212121"/>
              </a:solidFill>
              <a:effectLst/>
              <a:uLnTx/>
              <a:uFillTx/>
              <a:latin typeface="+mj-lt"/>
              <a:ea typeface="+mn-ea"/>
              <a:cs typeface="Courier New"/>
            </a:endParaRPr>
          </a:p>
        </p:txBody>
      </p:sp>
      <p:cxnSp>
        <p:nvCxnSpPr>
          <p:cNvPr id="15" name="Connettore diritto 46">
            <a:extLst>
              <a:ext uri="{FF2B5EF4-FFF2-40B4-BE49-F238E27FC236}">
                <a16:creationId xmlns:a16="http://schemas.microsoft.com/office/drawing/2014/main" id="{CC04A96D-A9DA-36B0-9FDE-9AAFE5D1C8A8}"/>
              </a:ext>
            </a:extLst>
          </p:cNvPr>
          <p:cNvCxnSpPr>
            <a:cxnSpLocks/>
          </p:cNvCxnSpPr>
          <p:nvPr/>
        </p:nvCxnSpPr>
        <p:spPr>
          <a:xfrm>
            <a:off x="2084891" y="2992582"/>
            <a:ext cx="0" cy="3190716"/>
          </a:xfrm>
          <a:prstGeom prst="line">
            <a:avLst/>
          </a:prstGeom>
          <a:noFill/>
          <a:ln w="38100" cap="flat" cmpd="sng" algn="ctr">
            <a:solidFill>
              <a:srgbClr val="212121"/>
            </a:solidFill>
            <a:prstDash val="solid"/>
            <a:headEnd type="stealth" w="med" len="med"/>
            <a:tailEnd type="none"/>
          </a:ln>
          <a:effectLst/>
        </p:spPr>
      </p:cxnSp>
      <p:sp>
        <p:nvSpPr>
          <p:cNvPr id="16" name="CasellaDiTesto 47">
            <a:extLst>
              <a:ext uri="{FF2B5EF4-FFF2-40B4-BE49-F238E27FC236}">
                <a16:creationId xmlns:a16="http://schemas.microsoft.com/office/drawing/2014/main" id="{E67C440C-B0CD-87F4-47F5-7353D34351BB}"/>
              </a:ext>
            </a:extLst>
          </p:cNvPr>
          <p:cNvSpPr txBox="1"/>
          <p:nvPr/>
        </p:nvSpPr>
        <p:spPr>
          <a:xfrm>
            <a:off x="1739822" y="3075876"/>
            <a:ext cx="4926666" cy="662131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algn="r" defTabSz="914146"/>
            <a:r>
              <a:rPr lang="it-IT" sz="2100" b="1" i="1" dirty="0">
                <a:solidFill>
                  <a:srgbClr val="212121"/>
                </a:solidFill>
                <a:latin typeface="+mj-lt"/>
              </a:rPr>
              <a:t>"NO DIGITAL / </a:t>
            </a:r>
            <a:br>
              <a:rPr lang="it-IT" sz="2100" b="1" i="1" dirty="0">
                <a:solidFill>
                  <a:srgbClr val="212121"/>
                </a:solidFill>
                <a:latin typeface="+mj-lt"/>
              </a:rPr>
            </a:br>
            <a:r>
              <a:rPr lang="it-IT" sz="2100" b="1" i="1" dirty="0">
                <a:solidFill>
                  <a:srgbClr val="212121"/>
                </a:solidFill>
                <a:latin typeface="+mj-lt"/>
              </a:rPr>
              <a:t>POOR DIGITAL"</a:t>
            </a:r>
            <a:endParaRPr lang="en-US" sz="2100" b="1" i="1" dirty="0">
              <a:solidFill>
                <a:srgbClr val="212121"/>
              </a:solidFill>
              <a:latin typeface="+mj-lt"/>
            </a:endParaRPr>
          </a:p>
        </p:txBody>
      </p:sp>
      <p:sp>
        <p:nvSpPr>
          <p:cNvPr id="17" name="CasellaDiTesto 48">
            <a:extLst>
              <a:ext uri="{FF2B5EF4-FFF2-40B4-BE49-F238E27FC236}">
                <a16:creationId xmlns:a16="http://schemas.microsoft.com/office/drawing/2014/main" id="{6C181075-8315-742F-9A3A-F32298E6B75C}"/>
              </a:ext>
            </a:extLst>
          </p:cNvPr>
          <p:cNvSpPr txBox="1"/>
          <p:nvPr/>
        </p:nvSpPr>
        <p:spPr>
          <a:xfrm>
            <a:off x="7189430" y="3075874"/>
            <a:ext cx="3534948" cy="389346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algn="ctr" defTabSz="914146"/>
            <a:r>
              <a:rPr lang="it-IT" sz="2100" b="1" i="1">
                <a:solidFill>
                  <a:srgbClr val="212121"/>
                </a:solidFill>
                <a:latin typeface="+mj-lt"/>
              </a:rPr>
              <a:t>"SEGREGATED DIGITAL"</a:t>
            </a:r>
            <a:endParaRPr lang="en-US" sz="2100" b="1" i="1">
              <a:solidFill>
                <a:srgbClr val="212121"/>
              </a:solidFill>
              <a:latin typeface="+mj-lt"/>
            </a:endParaRPr>
          </a:p>
        </p:txBody>
      </p:sp>
      <p:sp>
        <p:nvSpPr>
          <p:cNvPr id="18" name="CasellaDiTesto 49">
            <a:extLst>
              <a:ext uri="{FF2B5EF4-FFF2-40B4-BE49-F238E27FC236}">
                <a16:creationId xmlns:a16="http://schemas.microsoft.com/office/drawing/2014/main" id="{B50E1D0E-FC95-1232-94C7-C32E73349E03}"/>
              </a:ext>
            </a:extLst>
          </p:cNvPr>
          <p:cNvSpPr txBox="1"/>
          <p:nvPr/>
        </p:nvSpPr>
        <p:spPr>
          <a:xfrm>
            <a:off x="11224757" y="3075876"/>
            <a:ext cx="5312792" cy="662131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defTabSz="914146"/>
            <a:r>
              <a:rPr lang="it-IT" sz="2100" b="1" dirty="0">
                <a:solidFill>
                  <a:srgbClr val="212121"/>
                </a:solidFill>
                <a:latin typeface="+mj-lt"/>
              </a:rPr>
              <a:t>"FULL DIGITAL /  </a:t>
            </a:r>
            <a:br>
              <a:rPr lang="it-IT" sz="2100" b="1" dirty="0">
                <a:solidFill>
                  <a:srgbClr val="212121"/>
                </a:solidFill>
                <a:latin typeface="+mj-lt"/>
              </a:rPr>
            </a:br>
            <a:r>
              <a:rPr lang="it-IT" sz="2100" b="1" dirty="0">
                <a:solidFill>
                  <a:srgbClr val="212121"/>
                </a:solidFill>
                <a:latin typeface="+mj-lt"/>
              </a:rPr>
              <a:t>INTEGRATED DIGITAL"</a:t>
            </a:r>
            <a:endParaRPr lang="en-US" sz="2100" b="1" dirty="0">
              <a:solidFill>
                <a:srgbClr val="212121"/>
              </a:solidFill>
              <a:latin typeface="+mj-lt"/>
            </a:endParaRPr>
          </a:p>
        </p:txBody>
      </p:sp>
      <p:sp>
        <p:nvSpPr>
          <p:cNvPr id="19" name="CasellaDiTesto 50">
            <a:extLst>
              <a:ext uri="{FF2B5EF4-FFF2-40B4-BE49-F238E27FC236}">
                <a16:creationId xmlns:a16="http://schemas.microsoft.com/office/drawing/2014/main" id="{7A30A519-0B5B-657F-0B30-684F170F958A}"/>
              </a:ext>
            </a:extLst>
          </p:cNvPr>
          <p:cNvSpPr txBox="1"/>
          <p:nvPr/>
        </p:nvSpPr>
        <p:spPr>
          <a:xfrm rot="16200000">
            <a:off x="-103264" y="4309787"/>
            <a:ext cx="3129859" cy="556313"/>
          </a:xfrm>
          <a:prstGeom prst="rect">
            <a:avLst/>
          </a:prstGeom>
          <a:solidFill>
            <a:srgbClr val="000000"/>
          </a:solidFill>
          <a:ln w="12700">
            <a:solidFill>
              <a:srgbClr val="373737"/>
            </a:solidFill>
          </a:ln>
        </p:spPr>
        <p:txBody>
          <a:bodyPr wrap="square" lIns="136754" tIns="68376" rIns="136754" bIns="68376" rtlCol="0" anchor="ctr">
            <a:noAutofit/>
          </a:bodyPr>
          <a:lstStyle/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DISTRIBUTION</a:t>
            </a:r>
            <a:endParaRPr kumimoji="0" lang="en-US" sz="21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</a:endParaRPr>
          </a:p>
        </p:txBody>
      </p:sp>
      <p:graphicFrame>
        <p:nvGraphicFramePr>
          <p:cNvPr id="26" name="Grafico 32">
            <a:extLst>
              <a:ext uri="{FF2B5EF4-FFF2-40B4-BE49-F238E27FC236}">
                <a16:creationId xmlns:a16="http://schemas.microsoft.com/office/drawing/2014/main" id="{7E43B6D7-E4A3-BB09-1DAF-36DBD885B1C9}"/>
              </a:ext>
            </a:extLst>
          </p:cNvPr>
          <p:cNvGraphicFramePr/>
          <p:nvPr/>
        </p:nvGraphicFramePr>
        <p:xfrm>
          <a:off x="1876394" y="6669960"/>
          <a:ext cx="14161790" cy="30747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cxnSp>
        <p:nvCxnSpPr>
          <p:cNvPr id="27" name="Connettore diritto 33">
            <a:extLst>
              <a:ext uri="{FF2B5EF4-FFF2-40B4-BE49-F238E27FC236}">
                <a16:creationId xmlns:a16="http://schemas.microsoft.com/office/drawing/2014/main" id="{CB89CD5C-221D-8B03-211E-B939F7BE6C16}"/>
              </a:ext>
            </a:extLst>
          </p:cNvPr>
          <p:cNvCxnSpPr>
            <a:cxnSpLocks/>
          </p:cNvCxnSpPr>
          <p:nvPr/>
        </p:nvCxnSpPr>
        <p:spPr>
          <a:xfrm>
            <a:off x="2084891" y="6426906"/>
            <a:ext cx="0" cy="3190716"/>
          </a:xfrm>
          <a:prstGeom prst="line">
            <a:avLst/>
          </a:prstGeom>
          <a:noFill/>
          <a:ln w="38100" cap="flat" cmpd="sng" algn="ctr">
            <a:solidFill>
              <a:srgbClr val="212121"/>
            </a:solidFill>
            <a:prstDash val="solid"/>
            <a:headEnd type="stealth" w="med" len="med"/>
            <a:tailEnd type="none"/>
          </a:ln>
          <a:effectLst/>
        </p:spPr>
      </p:cxnSp>
      <p:sp>
        <p:nvSpPr>
          <p:cNvPr id="28" name="CasellaDiTesto 34">
            <a:extLst>
              <a:ext uri="{FF2B5EF4-FFF2-40B4-BE49-F238E27FC236}">
                <a16:creationId xmlns:a16="http://schemas.microsoft.com/office/drawing/2014/main" id="{C0CFE70A-EE95-A666-952B-B75797C45BDE}"/>
              </a:ext>
            </a:extLst>
          </p:cNvPr>
          <p:cNvSpPr txBox="1"/>
          <p:nvPr/>
        </p:nvSpPr>
        <p:spPr>
          <a:xfrm rot="16200000">
            <a:off x="-104069" y="7769394"/>
            <a:ext cx="3131460" cy="505739"/>
          </a:xfrm>
          <a:prstGeom prst="rect">
            <a:avLst/>
          </a:prstGeom>
          <a:ln w="12700">
            <a:solidFill>
              <a:srgbClr val="212121"/>
            </a:solidFill>
          </a:ln>
        </p:spPr>
        <p:txBody>
          <a:bodyPr wrap="square" lIns="136754" tIns="68376" rIns="136754" bIns="68376" rtlCol="0" anchor="ctr">
            <a:noAutofit/>
          </a:bodyPr>
          <a:lstStyle/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100" b="1" i="0" u="none" strike="noStrike" kern="0" cap="none" spc="0" normalizeH="0" baseline="0" noProof="0">
                <a:ln>
                  <a:noFill/>
                </a:ln>
                <a:solidFill>
                  <a:srgbClr val="212121"/>
                </a:solidFill>
                <a:effectLst/>
                <a:uLnTx/>
                <a:uFillTx/>
                <a:latin typeface="+mj-lt"/>
              </a:rPr>
              <a:t>VALUE CREATION</a:t>
            </a:r>
            <a:endParaRPr kumimoji="0" lang="en-US" sz="2100" b="1" i="0" u="none" strike="noStrike" kern="0" cap="none" spc="0" normalizeH="0" baseline="0" noProof="0">
              <a:ln>
                <a:noFill/>
              </a:ln>
              <a:solidFill>
                <a:srgbClr val="212121"/>
              </a:solidFill>
              <a:effectLst/>
              <a:uLnTx/>
              <a:uFillTx/>
              <a:latin typeface="+mj-lt"/>
            </a:endParaRPr>
          </a:p>
        </p:txBody>
      </p:sp>
      <p:cxnSp>
        <p:nvCxnSpPr>
          <p:cNvPr id="29" name="Connettore diritto 52">
            <a:extLst>
              <a:ext uri="{FF2B5EF4-FFF2-40B4-BE49-F238E27FC236}">
                <a16:creationId xmlns:a16="http://schemas.microsoft.com/office/drawing/2014/main" id="{2F31EA39-57BE-9E2E-F500-DC27E48C3DAE}"/>
              </a:ext>
            </a:extLst>
          </p:cNvPr>
          <p:cNvCxnSpPr>
            <a:cxnSpLocks/>
          </p:cNvCxnSpPr>
          <p:nvPr/>
        </p:nvCxnSpPr>
        <p:spPr>
          <a:xfrm rot="4860000">
            <a:off x="4104794" y="7197300"/>
            <a:ext cx="0" cy="3965582"/>
          </a:xfrm>
          <a:prstGeom prst="line">
            <a:avLst/>
          </a:prstGeom>
          <a:noFill/>
          <a:ln w="19050" cap="flat" cmpd="sng" algn="ctr">
            <a:solidFill>
              <a:srgbClr val="212121"/>
            </a:solidFill>
            <a:prstDash val="solid"/>
            <a:headEnd type="none" w="med" len="med"/>
          </a:ln>
          <a:effectLst/>
        </p:spPr>
      </p:cxnSp>
      <p:cxnSp>
        <p:nvCxnSpPr>
          <p:cNvPr id="30" name="Connettore diritto 58">
            <a:extLst>
              <a:ext uri="{FF2B5EF4-FFF2-40B4-BE49-F238E27FC236}">
                <a16:creationId xmlns:a16="http://schemas.microsoft.com/office/drawing/2014/main" id="{D8F4DFB5-C8DA-0ED0-B71E-2AEBF0FF2D20}"/>
              </a:ext>
            </a:extLst>
          </p:cNvPr>
          <p:cNvCxnSpPr>
            <a:cxnSpLocks/>
          </p:cNvCxnSpPr>
          <p:nvPr/>
        </p:nvCxnSpPr>
        <p:spPr>
          <a:xfrm rot="4620000">
            <a:off x="11580537" y="6882899"/>
            <a:ext cx="0" cy="3965582"/>
          </a:xfrm>
          <a:prstGeom prst="line">
            <a:avLst/>
          </a:prstGeom>
          <a:noFill/>
          <a:ln w="19050" cap="flat" cmpd="sng" algn="ctr">
            <a:solidFill>
              <a:srgbClr val="212121"/>
            </a:solidFill>
            <a:prstDash val="solid"/>
            <a:headEnd type="none" w="med" len="med"/>
          </a:ln>
          <a:effectLst/>
        </p:spPr>
      </p:cxnSp>
      <p:cxnSp>
        <p:nvCxnSpPr>
          <p:cNvPr id="31" name="Connettore diritto 61">
            <a:extLst>
              <a:ext uri="{FF2B5EF4-FFF2-40B4-BE49-F238E27FC236}">
                <a16:creationId xmlns:a16="http://schemas.microsoft.com/office/drawing/2014/main" id="{A778C1E6-554A-C0CC-7591-9149A083D9D0}"/>
              </a:ext>
            </a:extLst>
          </p:cNvPr>
          <p:cNvCxnSpPr>
            <a:cxnSpLocks/>
          </p:cNvCxnSpPr>
          <p:nvPr/>
        </p:nvCxnSpPr>
        <p:spPr>
          <a:xfrm rot="3420000">
            <a:off x="13294905" y="6228220"/>
            <a:ext cx="0" cy="3965582"/>
          </a:xfrm>
          <a:prstGeom prst="line">
            <a:avLst/>
          </a:prstGeom>
          <a:noFill/>
          <a:ln w="19050" cap="flat" cmpd="sng" algn="ctr">
            <a:solidFill>
              <a:srgbClr val="212121"/>
            </a:solidFill>
            <a:prstDash val="solid"/>
            <a:headEnd type="none" w="med" len="med"/>
          </a:ln>
          <a:effectLst/>
        </p:spPr>
      </p:cxnSp>
      <p:cxnSp>
        <p:nvCxnSpPr>
          <p:cNvPr id="32" name="Connettore diritto 68">
            <a:extLst>
              <a:ext uri="{FF2B5EF4-FFF2-40B4-BE49-F238E27FC236}">
                <a16:creationId xmlns:a16="http://schemas.microsoft.com/office/drawing/2014/main" id="{57732E62-55AD-5C64-9A7D-BB0E614772E0}"/>
              </a:ext>
            </a:extLst>
          </p:cNvPr>
          <p:cNvCxnSpPr>
            <a:cxnSpLocks/>
          </p:cNvCxnSpPr>
          <p:nvPr/>
        </p:nvCxnSpPr>
        <p:spPr>
          <a:xfrm rot="8100000">
            <a:off x="11550470" y="7446069"/>
            <a:ext cx="0" cy="1295899"/>
          </a:xfrm>
          <a:prstGeom prst="line">
            <a:avLst/>
          </a:prstGeom>
          <a:noFill/>
          <a:ln w="28575" cap="flat" cmpd="sng" algn="ctr">
            <a:solidFill>
              <a:srgbClr val="C00000"/>
            </a:solidFill>
            <a:prstDash val="solid"/>
            <a:headEnd type="triangle" w="med" len="med"/>
          </a:ln>
          <a:effectLst/>
        </p:spPr>
      </p:cxnSp>
      <p:sp>
        <p:nvSpPr>
          <p:cNvPr id="33" name="CasellaDiTesto 69">
            <a:extLst>
              <a:ext uri="{FF2B5EF4-FFF2-40B4-BE49-F238E27FC236}">
                <a16:creationId xmlns:a16="http://schemas.microsoft.com/office/drawing/2014/main" id="{739AC0D0-4208-B5EE-5703-A7C668048CA3}"/>
              </a:ext>
            </a:extLst>
          </p:cNvPr>
          <p:cNvSpPr txBox="1"/>
          <p:nvPr/>
        </p:nvSpPr>
        <p:spPr>
          <a:xfrm>
            <a:off x="7655535" y="7339101"/>
            <a:ext cx="3383301" cy="662131"/>
          </a:xfrm>
          <a:prstGeom prst="rect">
            <a:avLst/>
          </a:prstGeom>
        </p:spPr>
        <p:txBody>
          <a:bodyPr wrap="square" lIns="136754" tIns="68376" rIns="136754" bIns="68376" rtlCol="0">
            <a:spAutoFit/>
          </a:bodyPr>
          <a:lstStyle/>
          <a:p>
            <a:pPr algn="r" defTabSz="914146"/>
            <a:r>
              <a:rPr lang="it-IT" sz="2100" b="1" i="1">
                <a:solidFill>
                  <a:srgbClr val="C00000"/>
                </a:solidFill>
                <a:latin typeface="+mj-lt"/>
              </a:rPr>
              <a:t>DIGITAL ACCELERATION</a:t>
            </a:r>
            <a:endParaRPr lang="en-US" sz="2100" b="1" i="1">
              <a:solidFill>
                <a:srgbClr val="C00000"/>
              </a:solidFill>
              <a:latin typeface="+mj-lt"/>
            </a:endParaRPr>
          </a:p>
        </p:txBody>
      </p:sp>
      <p:cxnSp>
        <p:nvCxnSpPr>
          <p:cNvPr id="34" name="Connettore diritto 70">
            <a:extLst>
              <a:ext uri="{FF2B5EF4-FFF2-40B4-BE49-F238E27FC236}">
                <a16:creationId xmlns:a16="http://schemas.microsoft.com/office/drawing/2014/main" id="{908D2B2D-FC3A-D955-1371-23FF724A0281}"/>
              </a:ext>
            </a:extLst>
          </p:cNvPr>
          <p:cNvCxnSpPr>
            <a:cxnSpLocks/>
          </p:cNvCxnSpPr>
          <p:nvPr/>
        </p:nvCxnSpPr>
        <p:spPr>
          <a:xfrm rot="180000" flipV="1">
            <a:off x="15003646" y="6274749"/>
            <a:ext cx="333491" cy="502117"/>
          </a:xfrm>
          <a:prstGeom prst="line">
            <a:avLst/>
          </a:prstGeom>
          <a:noFill/>
          <a:ln w="76200" cap="rnd" cmpd="sng" algn="ctr">
            <a:solidFill>
              <a:srgbClr val="C92600"/>
            </a:solidFill>
            <a:prstDash val="sysDot"/>
            <a:bevel/>
            <a:headEnd type="none" w="med" len="med"/>
          </a:ln>
          <a:effectLst/>
        </p:spPr>
      </p:cxnSp>
      <p:sp>
        <p:nvSpPr>
          <p:cNvPr id="36" name="CasellaDiTesto 59">
            <a:extLst>
              <a:ext uri="{FF2B5EF4-FFF2-40B4-BE49-F238E27FC236}">
                <a16:creationId xmlns:a16="http://schemas.microsoft.com/office/drawing/2014/main" id="{BDC1BEC0-3F64-A928-BDAD-392FEDE4CE2C}"/>
              </a:ext>
            </a:extLst>
          </p:cNvPr>
          <p:cNvSpPr txBox="1"/>
          <p:nvPr/>
        </p:nvSpPr>
        <p:spPr>
          <a:xfrm>
            <a:off x="1039597" y="6222110"/>
            <a:ext cx="15834612" cy="3478749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wrap="square" lIns="136754" tIns="68376" rIns="136754" bIns="68376" rtlCol="0">
            <a:noAutofit/>
          </a:bodyPr>
          <a:lstStyle/>
          <a:p>
            <a:pPr algn="ctr"/>
            <a:endParaRPr lang="en-US" sz="2100" b="1">
              <a:solidFill>
                <a:schemeClr val="bg1"/>
              </a:solidFill>
            </a:endParaRPr>
          </a:p>
        </p:txBody>
      </p:sp>
      <p:sp>
        <p:nvSpPr>
          <p:cNvPr id="37" name="CasellaDiTesto 60">
            <a:extLst>
              <a:ext uri="{FF2B5EF4-FFF2-40B4-BE49-F238E27FC236}">
                <a16:creationId xmlns:a16="http://schemas.microsoft.com/office/drawing/2014/main" id="{550AAFBB-7430-7FA9-AF25-3E862C160D53}"/>
              </a:ext>
            </a:extLst>
          </p:cNvPr>
          <p:cNvSpPr txBox="1"/>
          <p:nvPr/>
        </p:nvSpPr>
        <p:spPr>
          <a:xfrm>
            <a:off x="4747660" y="6308274"/>
            <a:ext cx="8372606" cy="291923"/>
          </a:xfrm>
          <a:prstGeom prst="rect">
            <a:avLst/>
          </a:prstGeom>
          <a:noFill/>
        </p:spPr>
        <p:txBody>
          <a:bodyPr wrap="square" lIns="136754" tIns="68376" rIns="136754" bIns="68376" rtlCol="0">
            <a:spAutoFit/>
          </a:bodyPr>
          <a:lstStyle>
            <a:defPPr>
              <a:defRPr lang="en-US"/>
            </a:defPPr>
            <a:lvl1pPr indent="0" algn="ctr">
              <a:buFont typeface="Lucida Grande"/>
              <a:buNone/>
              <a:defRPr sz="1400" b="1"/>
            </a:lvl1pPr>
          </a:lstStyle>
          <a:p>
            <a:pPr defTabSz="914146"/>
            <a:r>
              <a:rPr lang="it-IT" sz="1350">
                <a:solidFill>
                  <a:srgbClr val="212121"/>
                </a:solidFill>
                <a:latin typeface="+mj-lt"/>
              </a:rPr>
              <a:t>DIGITAL MATURITY</a:t>
            </a:r>
            <a:endParaRPr lang="en-US" sz="1350">
              <a:solidFill>
                <a:srgbClr val="212121"/>
              </a:solidFill>
              <a:latin typeface="+mj-lt"/>
            </a:endParaRPr>
          </a:p>
        </p:txBody>
      </p:sp>
      <p:cxnSp>
        <p:nvCxnSpPr>
          <p:cNvPr id="38" name="Connettore diritto 44">
            <a:extLst>
              <a:ext uri="{FF2B5EF4-FFF2-40B4-BE49-F238E27FC236}">
                <a16:creationId xmlns:a16="http://schemas.microsoft.com/office/drawing/2014/main" id="{05783A57-2BAD-8643-C60D-63FCCFC0F9FA}"/>
              </a:ext>
            </a:extLst>
          </p:cNvPr>
          <p:cNvCxnSpPr>
            <a:cxnSpLocks/>
          </p:cNvCxnSpPr>
          <p:nvPr/>
        </p:nvCxnSpPr>
        <p:spPr>
          <a:xfrm rot="5400000">
            <a:off x="9155387" y="2508403"/>
            <a:ext cx="0" cy="14185557"/>
          </a:xfrm>
          <a:prstGeom prst="line">
            <a:avLst/>
          </a:prstGeom>
          <a:noFill/>
          <a:ln w="38100" cap="flat" cmpd="sng" algn="ctr">
            <a:solidFill>
              <a:srgbClr val="212121"/>
            </a:solidFill>
            <a:prstDash val="solid"/>
            <a:headEnd type="stealth" w="med" len="med"/>
            <a:tailEnd type="none"/>
          </a:ln>
          <a:effectLst/>
        </p:spPr>
      </p:cxnSp>
      <p:cxnSp>
        <p:nvCxnSpPr>
          <p:cNvPr id="39" name="Connettore diritto 45">
            <a:extLst>
              <a:ext uri="{FF2B5EF4-FFF2-40B4-BE49-F238E27FC236}">
                <a16:creationId xmlns:a16="http://schemas.microsoft.com/office/drawing/2014/main" id="{228436E2-17A1-DDFB-3D5A-561D3A9C84C1}"/>
              </a:ext>
            </a:extLst>
          </p:cNvPr>
          <p:cNvCxnSpPr>
            <a:cxnSpLocks/>
          </p:cNvCxnSpPr>
          <p:nvPr/>
        </p:nvCxnSpPr>
        <p:spPr>
          <a:xfrm rot="5400000">
            <a:off x="9155387" y="-909479"/>
            <a:ext cx="0" cy="14185557"/>
          </a:xfrm>
          <a:prstGeom prst="line">
            <a:avLst/>
          </a:prstGeom>
          <a:noFill/>
          <a:ln w="38100" cap="flat" cmpd="sng" algn="ctr">
            <a:solidFill>
              <a:srgbClr val="212121"/>
            </a:solidFill>
            <a:prstDash val="solid"/>
            <a:headEnd type="stealth" w="med" len="med"/>
            <a:tailEnd type="none"/>
          </a:ln>
          <a:effectLst/>
        </p:spPr>
      </p:cxnSp>
      <p:sp>
        <p:nvSpPr>
          <p:cNvPr id="40" name="Pentagono 47">
            <a:extLst>
              <a:ext uri="{FF2B5EF4-FFF2-40B4-BE49-F238E27FC236}">
                <a16:creationId xmlns:a16="http://schemas.microsoft.com/office/drawing/2014/main" id="{8BED72C2-8933-93F3-8942-8292D5F1328A}"/>
              </a:ext>
            </a:extLst>
          </p:cNvPr>
          <p:cNvSpPr/>
          <p:nvPr/>
        </p:nvSpPr>
        <p:spPr>
          <a:xfrm>
            <a:off x="9898958" y="4428616"/>
            <a:ext cx="3046035" cy="971181"/>
          </a:xfrm>
          <a:prstGeom prst="homePlate">
            <a:avLst/>
          </a:prstGeom>
          <a:solidFill>
            <a:srgbClr val="C00000"/>
          </a:solidFill>
          <a:ln w="9525" cap="flat" cmpd="sng" algn="ctr">
            <a:solidFill>
              <a:srgbClr val="FFFFFF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3008" tIns="46505" rIns="93008" bIns="46505" rtlCol="0" anchor="ctr"/>
          <a:lstStyle/>
          <a:p>
            <a:pPr marL="0" marR="0" lvl="0" indent="0" algn="ctr" defTabSz="914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Digital Transformation</a:t>
            </a:r>
          </a:p>
        </p:txBody>
      </p:sp>
    </p:spTree>
    <p:extLst>
      <p:ext uri="{BB962C8B-B14F-4D97-AF65-F5344CB8AC3E}">
        <p14:creationId xmlns:p14="http://schemas.microsoft.com/office/powerpoint/2010/main" val="21610148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olo 2">
            <a:extLst>
              <a:ext uri="{FF2B5EF4-FFF2-40B4-BE49-F238E27FC236}">
                <a16:creationId xmlns:a16="http://schemas.microsoft.com/office/drawing/2014/main" id="{741D24C1-C99D-20D3-B3D2-DF5981E7FE93}"/>
              </a:ext>
            </a:extLst>
          </p:cNvPr>
          <p:cNvSpPr txBox="1"/>
          <p:nvPr/>
        </p:nvSpPr>
        <p:spPr>
          <a:xfrm>
            <a:off x="1078204" y="4452145"/>
            <a:ext cx="16131593" cy="1382711"/>
          </a:xfrm>
          <a:prstGeom prst="rect">
            <a:avLst/>
          </a:prstGeom>
          <a:ln w="12700">
            <a:miter lim="400000"/>
          </a:ln>
          <a:effectLst>
            <a:outerShdw blurRad="228600" dist="23944" dir="5400000" rotWithShape="0">
              <a:srgbClr val="000000">
                <a:alpha val="7758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Autofit/>
          </a:bodyPr>
          <a:lstStyle>
            <a:lvl1pPr algn="ctr" defTabSz="619125">
              <a:lnSpc>
                <a:spcPct val="80000"/>
              </a:lnSpc>
              <a:defRPr sz="6500" cap="all" spc="65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r>
              <a:rPr lang="it-IT" dirty="0"/>
              <a:t>THE 5 RULES OF DIGITAL TRANSFORMATION</a:t>
            </a:r>
          </a:p>
        </p:txBody>
      </p:sp>
    </p:spTree>
    <p:extLst>
      <p:ext uri="{BB962C8B-B14F-4D97-AF65-F5344CB8AC3E}">
        <p14:creationId xmlns:p14="http://schemas.microsoft.com/office/powerpoint/2010/main" val="7394044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shutterstock_13600436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809" y="-41074"/>
            <a:ext cx="18633617" cy="10472093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5572768" y="4622492"/>
            <a:ext cx="7142465" cy="1042016"/>
          </a:xfrm>
          <a:prstGeom prst="rect">
            <a:avLst/>
          </a:prstGeom>
          <a:noFill/>
        </p:spPr>
        <p:txBody>
          <a:bodyPr wrap="none" lIns="163257" tIns="81629" rIns="163257" bIns="81629" rtlCol="0">
            <a:spAutoFit/>
          </a:bodyPr>
          <a:lstStyle/>
          <a:p>
            <a:r>
              <a:rPr lang="it-IT" sz="57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entury Gothic"/>
                <a:cs typeface="Century Gothic"/>
              </a:rPr>
              <a:t>1.ROLE AND VISION</a:t>
            </a:r>
          </a:p>
        </p:txBody>
      </p:sp>
    </p:spTree>
    <p:extLst>
      <p:ext uri="{BB962C8B-B14F-4D97-AF65-F5344CB8AC3E}">
        <p14:creationId xmlns:p14="http://schemas.microsoft.com/office/powerpoint/2010/main" val="2127379224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SW14024_NIKE_WOTN14_Running04_Book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625251"/>
            <a:ext cx="20470721" cy="13105457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3841525" y="4622492"/>
            <a:ext cx="10604951" cy="1042016"/>
          </a:xfrm>
          <a:prstGeom prst="rect">
            <a:avLst/>
          </a:prstGeom>
          <a:noFill/>
        </p:spPr>
        <p:txBody>
          <a:bodyPr wrap="none" lIns="163257" tIns="81629" rIns="163257" bIns="81629" rtlCol="0">
            <a:spAutoFit/>
          </a:bodyPr>
          <a:lstStyle/>
          <a:p>
            <a:pPr algn="ctr"/>
            <a:r>
              <a:rPr lang="it-IT" sz="57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entury Gothic"/>
                <a:cs typeface="Century Gothic"/>
              </a:rPr>
              <a:t>2.STARTING FROM THE CLENTS</a:t>
            </a:r>
          </a:p>
        </p:txBody>
      </p:sp>
    </p:spTree>
    <p:extLst>
      <p:ext uri="{BB962C8B-B14F-4D97-AF65-F5344CB8AC3E}">
        <p14:creationId xmlns:p14="http://schemas.microsoft.com/office/powerpoint/2010/main" val="958057074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5997" y="-2201316"/>
            <a:ext cx="22462716" cy="14257584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4024267" y="4622492"/>
            <a:ext cx="10239467" cy="1042016"/>
          </a:xfrm>
          <a:prstGeom prst="rect">
            <a:avLst/>
          </a:prstGeom>
          <a:noFill/>
        </p:spPr>
        <p:txBody>
          <a:bodyPr wrap="none" lIns="163257" tIns="81629" rIns="163257" bIns="81629" rtlCol="0">
            <a:spAutoFit/>
          </a:bodyPr>
          <a:lstStyle/>
          <a:p>
            <a:pPr algn="ctr"/>
            <a:r>
              <a:rPr lang="it-IT" sz="57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entury Gothic"/>
                <a:cs typeface="Century Gothic"/>
              </a:rPr>
              <a:t>3.EVOLVING COMPETENCIES</a:t>
            </a:r>
          </a:p>
        </p:txBody>
      </p:sp>
    </p:spTree>
    <p:extLst>
      <p:ext uri="{BB962C8B-B14F-4D97-AF65-F5344CB8AC3E}">
        <p14:creationId xmlns:p14="http://schemas.microsoft.com/office/powerpoint/2010/main" val="3675248807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023" y="-221305"/>
            <a:ext cx="18709767" cy="12442727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2708201" y="4622492"/>
            <a:ext cx="12871598" cy="1042016"/>
          </a:xfrm>
          <a:prstGeom prst="rect">
            <a:avLst/>
          </a:prstGeom>
          <a:noFill/>
        </p:spPr>
        <p:txBody>
          <a:bodyPr wrap="none" lIns="163257" tIns="81629" rIns="163257" bIns="81629" rtlCol="0">
            <a:spAutoFit/>
          </a:bodyPr>
          <a:lstStyle/>
          <a:p>
            <a:pPr algn="ctr"/>
            <a:r>
              <a:rPr lang="it-IT" sz="57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entury Gothic"/>
                <a:cs typeface="Century Gothic"/>
              </a:rPr>
              <a:t>4.CHALLENGING THE “STATUS QUO” </a:t>
            </a:r>
          </a:p>
        </p:txBody>
      </p:sp>
    </p:spTree>
    <p:extLst>
      <p:ext uri="{BB962C8B-B14F-4D97-AF65-F5344CB8AC3E}">
        <p14:creationId xmlns:p14="http://schemas.microsoft.com/office/powerpoint/2010/main" val="3177205759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points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69265"/>
            <a:ext cx="18649056" cy="13112618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3416729" y="4622492"/>
            <a:ext cx="11454543" cy="1042016"/>
          </a:xfrm>
          <a:prstGeom prst="rect">
            <a:avLst/>
          </a:prstGeom>
          <a:noFill/>
        </p:spPr>
        <p:txBody>
          <a:bodyPr wrap="none" lIns="163257" tIns="81629" rIns="163257" bIns="81629" rtlCol="0">
            <a:spAutoFit/>
          </a:bodyPr>
          <a:lstStyle/>
          <a:p>
            <a:pPr algn="ctr"/>
            <a:r>
              <a:rPr lang="it-IT" sz="57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entury Gothic"/>
                <a:cs typeface="Century Gothic"/>
              </a:rPr>
              <a:t>5.MEASURE, MEASURE, MEASURE</a:t>
            </a:r>
          </a:p>
        </p:txBody>
      </p:sp>
    </p:spTree>
    <p:extLst>
      <p:ext uri="{BB962C8B-B14F-4D97-AF65-F5344CB8AC3E}">
        <p14:creationId xmlns:p14="http://schemas.microsoft.com/office/powerpoint/2010/main" val="2053016046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olo 2">
            <a:extLst>
              <a:ext uri="{FF2B5EF4-FFF2-40B4-BE49-F238E27FC236}">
                <a16:creationId xmlns:a16="http://schemas.microsoft.com/office/drawing/2014/main" id="{741D24C1-C99D-20D3-B3D2-DF5981E7FE93}"/>
              </a:ext>
            </a:extLst>
          </p:cNvPr>
          <p:cNvSpPr txBox="1"/>
          <p:nvPr/>
        </p:nvSpPr>
        <p:spPr>
          <a:xfrm>
            <a:off x="3455645" y="4859286"/>
            <a:ext cx="11485652" cy="568429"/>
          </a:xfrm>
          <a:prstGeom prst="rect">
            <a:avLst/>
          </a:prstGeom>
          <a:ln w="12700">
            <a:miter lim="400000"/>
          </a:ln>
          <a:effectLst>
            <a:outerShdw blurRad="228600" dist="23944" dir="5400000" rotWithShape="0">
              <a:srgbClr val="000000">
                <a:alpha val="7758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noAutofit/>
          </a:bodyPr>
          <a:lstStyle>
            <a:lvl1pPr algn="ctr" defTabSz="619125">
              <a:lnSpc>
                <a:spcPct val="80000"/>
              </a:lnSpc>
              <a:defRPr sz="6500" cap="all" spc="65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r>
              <a:rPr lang="it-IT" dirty="0"/>
              <a:t>WRAP-UP, TAKE-AWAYS AND QUESTIONS</a:t>
            </a:r>
          </a:p>
        </p:txBody>
      </p:sp>
    </p:spTree>
    <p:extLst>
      <p:ext uri="{BB962C8B-B14F-4D97-AF65-F5344CB8AC3E}">
        <p14:creationId xmlns:p14="http://schemas.microsoft.com/office/powerpoint/2010/main" val="31182172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7A39A-1345-4D91-AB5F-C6C45BA04F3E}" type="slidenum">
              <a:rPr lang="it-IT" smtClean="0">
                <a:latin typeface="Calibri"/>
              </a:rPr>
              <a:pPr/>
              <a:t>21</a:t>
            </a:fld>
            <a:endParaRPr lang="it-IT" dirty="0">
              <a:latin typeface="Calibri"/>
            </a:endParaRPr>
          </a:p>
        </p:txBody>
      </p:sp>
      <p:sp>
        <p:nvSpPr>
          <p:cNvPr id="12" name="Titolo 11">
            <a:extLst>
              <a:ext uri="{FF2B5EF4-FFF2-40B4-BE49-F238E27FC236}">
                <a16:creationId xmlns:a16="http://schemas.microsoft.com/office/drawing/2014/main" id="{C8C50CC2-0132-A912-B0DF-879D5D9D5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2698" y="1539356"/>
            <a:ext cx="13652294" cy="1310404"/>
          </a:xfrm>
        </p:spPr>
        <p:txBody>
          <a:bodyPr/>
          <a:lstStyle/>
          <a:p>
            <a:r>
              <a:rPr lang="en-US" sz="6000" dirty="0">
                <a:solidFill>
                  <a:schemeClr val="bg1"/>
                </a:solidFill>
              </a:rPr>
              <a:t>DIGITAL AS A TRASFORMATION MINDSET</a:t>
            </a:r>
            <a:br>
              <a:rPr lang="en-US" sz="6000" dirty="0">
                <a:solidFill>
                  <a:schemeClr val="bg1"/>
                </a:solidFill>
              </a:rPr>
            </a:br>
            <a:endParaRPr lang="it-IT" dirty="0"/>
          </a:p>
        </p:txBody>
      </p:sp>
      <p:sp>
        <p:nvSpPr>
          <p:cNvPr id="13" name="Segnaposto testo 12">
            <a:extLst>
              <a:ext uri="{FF2B5EF4-FFF2-40B4-BE49-F238E27FC236}">
                <a16:creationId xmlns:a16="http://schemas.microsoft.com/office/drawing/2014/main" id="{80065472-64D9-953A-AEA4-579A9CEA48D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it-IT" dirty="0"/>
              <a:t>WHAT’S NEXT</a:t>
            </a:r>
          </a:p>
        </p:txBody>
      </p:sp>
      <p:sp>
        <p:nvSpPr>
          <p:cNvPr id="16" name="Rounded Rectangle">
            <a:extLst>
              <a:ext uri="{FF2B5EF4-FFF2-40B4-BE49-F238E27FC236}">
                <a16:creationId xmlns:a16="http://schemas.microsoft.com/office/drawing/2014/main" id="{E0AED262-74B9-5D6D-9DAA-C8FBC0A8EF2A}"/>
              </a:ext>
            </a:extLst>
          </p:cNvPr>
          <p:cNvSpPr/>
          <p:nvPr/>
        </p:nvSpPr>
        <p:spPr>
          <a:xfrm>
            <a:off x="2344644" y="4303624"/>
            <a:ext cx="3513398" cy="4115758"/>
          </a:xfrm>
          <a:prstGeom prst="roundRect">
            <a:avLst>
              <a:gd name="adj" fmla="val 7590"/>
            </a:avLst>
          </a:prstGeom>
          <a:solidFill>
            <a:srgbClr val="212121">
              <a:lumOff val="-2588"/>
              <a:alpha val="67792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0" marR="0" lvl="0" indent="0" defTabSz="914062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3600" b="0" i="0" u="none" strike="noStrike" kern="0" cap="none" spc="0" normalizeH="0" baseline="0" noProof="0">
              <a:ln>
                <a:noFill/>
              </a:ln>
              <a:solidFill>
                <a:srgbClr val="212121"/>
              </a:solidFill>
              <a:effectLst/>
              <a:uLnTx/>
              <a:uFillTx/>
              <a:sym typeface="Century Gothic"/>
            </a:endParaRPr>
          </a:p>
        </p:txBody>
      </p:sp>
      <p:sp>
        <p:nvSpPr>
          <p:cNvPr id="17" name="5">
            <a:extLst>
              <a:ext uri="{FF2B5EF4-FFF2-40B4-BE49-F238E27FC236}">
                <a16:creationId xmlns:a16="http://schemas.microsoft.com/office/drawing/2014/main" id="{E358BA40-A056-71AC-F95E-4C4030018DE0}"/>
              </a:ext>
            </a:extLst>
          </p:cNvPr>
          <p:cNvSpPr txBox="1"/>
          <p:nvPr/>
        </p:nvSpPr>
        <p:spPr>
          <a:xfrm>
            <a:off x="2499900" y="3642776"/>
            <a:ext cx="2732929" cy="88030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 defTabSz="1828754">
              <a:lnSpc>
                <a:spcPct val="80000"/>
              </a:lnSpc>
              <a:defRPr sz="7000" cap="all" spc="140">
                <a:solidFill>
                  <a:srgbClr val="FFFB00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 hangingPunct="0">
              <a:defRPr/>
            </a:pPr>
            <a:r>
              <a:rPr lang="it-IT" sz="2800" b="1" kern="0" dirty="0" err="1">
                <a:latin typeface="+mn-lt"/>
              </a:rPr>
              <a:t>metaverse</a:t>
            </a:r>
            <a:endParaRPr sz="2800" b="1" kern="0" dirty="0">
              <a:latin typeface="+mn-lt"/>
            </a:endParaRPr>
          </a:p>
        </p:txBody>
      </p:sp>
      <p:sp>
        <p:nvSpPr>
          <p:cNvPr id="18" name="Rettangolo 17">
            <a:extLst>
              <a:ext uri="{FF2B5EF4-FFF2-40B4-BE49-F238E27FC236}">
                <a16:creationId xmlns:a16="http://schemas.microsoft.com/office/drawing/2014/main" id="{6BEBB966-5B87-CE42-2009-C7BF1F2E3010}"/>
              </a:ext>
            </a:extLst>
          </p:cNvPr>
          <p:cNvSpPr/>
          <p:nvPr/>
        </p:nvSpPr>
        <p:spPr>
          <a:xfrm>
            <a:off x="2671154" y="4267971"/>
            <a:ext cx="3046964" cy="1705055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355600" dir="5400000" rotWithShape="0">
              <a:srgbClr val="000000"/>
            </a:outerShdw>
          </a:effectLst>
        </p:spPr>
        <p:txBody>
          <a:bodyPr wrap="square" lIns="0" tIns="0" rIns="0" bIns="0" numCol="1" anchor="t">
            <a:noAutofit/>
          </a:bodyPr>
          <a:lstStyle/>
          <a:p>
            <a:pPr defTabSz="619125" hangingPunct="0"/>
            <a:r>
              <a:rPr lang="en-US" sz="2200" b="0" i="0" u="none" strike="noStrike" dirty="0">
                <a:solidFill>
                  <a:schemeClr val="bg1"/>
                </a:solidFill>
                <a:effectLst/>
              </a:rPr>
              <a:t>A virtual-reality space in which users can interact with a computer -generated environment and other users.</a:t>
            </a:r>
          </a:p>
          <a:p>
            <a:pPr defTabSz="619125" hangingPunct="0"/>
            <a:endParaRPr lang="en-US" sz="2200" spc="19" dirty="0">
              <a:solidFill>
                <a:schemeClr val="bg1"/>
              </a:solidFill>
              <a:ea typeface="+mj-ea"/>
              <a:cs typeface="+mj-cs"/>
            </a:endParaRPr>
          </a:p>
          <a:p>
            <a:pPr algn="ctr" defTabSz="619125">
              <a:lnSpc>
                <a:spcPct val="90000"/>
              </a:lnSpc>
            </a:pPr>
            <a:endParaRPr lang="en-US" sz="2200" spc="19" dirty="0">
              <a:solidFill>
                <a:srgbClr val="FFFFFF"/>
              </a:solidFill>
              <a:latin typeface="+mj-lt"/>
              <a:ea typeface="+mj-ea"/>
              <a:cs typeface="Helvetica"/>
            </a:endParaRPr>
          </a:p>
        </p:txBody>
      </p:sp>
      <p:pic>
        <p:nvPicPr>
          <p:cNvPr id="8" name="Picture 6" descr="Metaverse: The Revolution of the Sports World &amp; Entire Life">
            <a:extLst>
              <a:ext uri="{FF2B5EF4-FFF2-40B4-BE49-F238E27FC236}">
                <a16:creationId xmlns:a16="http://schemas.microsoft.com/office/drawing/2014/main" id="{45DD8FFC-F8CA-F9DB-A105-48AE04DA8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424" y="6216124"/>
            <a:ext cx="3717838" cy="20912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ounded Rectangle">
            <a:extLst>
              <a:ext uri="{FF2B5EF4-FFF2-40B4-BE49-F238E27FC236}">
                <a16:creationId xmlns:a16="http://schemas.microsoft.com/office/drawing/2014/main" id="{6595A759-1598-6E5A-C301-05833A2BB853}"/>
              </a:ext>
            </a:extLst>
          </p:cNvPr>
          <p:cNvSpPr/>
          <p:nvPr/>
        </p:nvSpPr>
        <p:spPr>
          <a:xfrm>
            <a:off x="7735918" y="4303624"/>
            <a:ext cx="3513399" cy="5407476"/>
          </a:xfrm>
          <a:prstGeom prst="roundRect">
            <a:avLst>
              <a:gd name="adj" fmla="val 7550"/>
            </a:avLst>
          </a:prstGeom>
          <a:solidFill>
            <a:srgbClr val="212121">
              <a:lumOff val="-2588"/>
              <a:alpha val="67792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0" marR="0" lvl="0" indent="0" defTabSz="914062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3600" b="0" i="0" u="none" strike="noStrike" kern="0" cap="none" spc="0" normalizeH="0" baseline="0" noProof="0">
              <a:ln>
                <a:noFill/>
              </a:ln>
              <a:solidFill>
                <a:srgbClr val="212121"/>
              </a:solidFill>
              <a:effectLst/>
              <a:uLnTx/>
              <a:uFillTx/>
              <a:sym typeface="Century Gothic"/>
            </a:endParaRPr>
          </a:p>
        </p:txBody>
      </p:sp>
      <p:sp>
        <p:nvSpPr>
          <p:cNvPr id="24" name="Titolo 2">
            <a:extLst>
              <a:ext uri="{FF2B5EF4-FFF2-40B4-BE49-F238E27FC236}">
                <a16:creationId xmlns:a16="http://schemas.microsoft.com/office/drawing/2014/main" id="{0220AEC7-B073-8279-6F8E-E9D23563A0C3}"/>
              </a:ext>
            </a:extLst>
          </p:cNvPr>
          <p:cNvSpPr txBox="1"/>
          <p:nvPr/>
        </p:nvSpPr>
        <p:spPr>
          <a:xfrm>
            <a:off x="7651140" y="4450852"/>
            <a:ext cx="4016604" cy="2795338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355600" dir="5400000" rotWithShape="0">
              <a:srgbClr val="000000"/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t">
            <a:noAutofit/>
          </a:bodyPr>
          <a:lstStyle/>
          <a:p>
            <a:pPr defTabSz="619125">
              <a:defRPr sz="2000" spc="19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rPr lang="en-US" sz="2200" dirty="0">
                <a:solidFill>
                  <a:schemeClr val="bg1"/>
                </a:solidFill>
                <a:latin typeface="+mj-lt"/>
              </a:rPr>
              <a:t>T</a:t>
            </a:r>
            <a:r>
              <a:rPr lang="en-US" sz="2200" b="0" i="0" strike="noStrike" dirty="0">
                <a:solidFill>
                  <a:schemeClr val="bg1"/>
                </a:solidFill>
                <a:effectLst/>
                <a:latin typeface="+mj-lt"/>
              </a:rPr>
              <a:t>he use and development of computer systems that are able to learn and adapt without following explicit instructions, by using algorithms and statistical models to </a:t>
            </a:r>
            <a:r>
              <a:rPr lang="en-US" sz="2200" b="0" i="0" strike="noStrike" dirty="0" err="1">
                <a:solidFill>
                  <a:schemeClr val="bg1"/>
                </a:solidFill>
                <a:effectLst/>
                <a:latin typeface="+mj-lt"/>
              </a:rPr>
              <a:t>analyse</a:t>
            </a:r>
            <a:r>
              <a:rPr lang="en-US" sz="2200" b="0" i="0" strike="noStrike" dirty="0">
                <a:solidFill>
                  <a:schemeClr val="bg1"/>
                </a:solidFill>
                <a:effectLst/>
                <a:latin typeface="+mj-lt"/>
              </a:rPr>
              <a:t> and draw </a:t>
            </a:r>
            <a:r>
              <a:rPr lang="en-US" sz="2200" b="0" i="0" dirty="0">
                <a:solidFill>
                  <a:schemeClr val="bg1"/>
                </a:solidFill>
                <a:effectLst/>
                <a:latin typeface="+mj-lt"/>
              </a:rPr>
              <a:t>inferences</a:t>
            </a:r>
            <a:r>
              <a:rPr lang="en-US" sz="2200" b="0" i="0" strike="noStrike" dirty="0">
                <a:solidFill>
                  <a:schemeClr val="bg1"/>
                </a:solidFill>
                <a:effectLst/>
                <a:latin typeface="+mj-lt"/>
              </a:rPr>
              <a:t> from patterns in data.</a:t>
            </a:r>
            <a:endParaRPr lang="en-US" sz="2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5">
            <a:extLst>
              <a:ext uri="{FF2B5EF4-FFF2-40B4-BE49-F238E27FC236}">
                <a16:creationId xmlns:a16="http://schemas.microsoft.com/office/drawing/2014/main" id="{1CE32695-97B5-C6A2-BB2F-8912158E6277}"/>
              </a:ext>
            </a:extLst>
          </p:cNvPr>
          <p:cNvSpPr txBox="1"/>
          <p:nvPr/>
        </p:nvSpPr>
        <p:spPr>
          <a:xfrm>
            <a:off x="8001189" y="3841067"/>
            <a:ext cx="2544759" cy="88030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 defTabSz="1828754">
              <a:lnSpc>
                <a:spcPct val="80000"/>
              </a:lnSpc>
              <a:defRPr sz="7000" cap="all" spc="140">
                <a:solidFill>
                  <a:srgbClr val="FFFB00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 hangingPunct="0">
              <a:defRPr/>
            </a:pPr>
            <a:r>
              <a:rPr lang="it-IT" sz="2800" b="1" kern="0" dirty="0">
                <a:latin typeface="+mn-lt"/>
              </a:rPr>
              <a:t>AI</a:t>
            </a:r>
            <a:endParaRPr sz="2800" b="1" kern="0" dirty="0">
              <a:latin typeface="+mn-lt"/>
            </a:endParaRPr>
          </a:p>
        </p:txBody>
      </p:sp>
      <p:pic>
        <p:nvPicPr>
          <p:cNvPr id="10" name="Picture 4" descr="Why Machine Learning Needs Semantics Not Just Statistics">
            <a:extLst>
              <a:ext uri="{FF2B5EF4-FFF2-40B4-BE49-F238E27FC236}">
                <a16:creationId xmlns:a16="http://schemas.microsoft.com/office/drawing/2014/main" id="{D0B34C4B-624A-B6D9-1EF9-8F2C265AE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0332" y="7372652"/>
            <a:ext cx="3564570" cy="2293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ounded Rectangle">
            <a:extLst>
              <a:ext uri="{FF2B5EF4-FFF2-40B4-BE49-F238E27FC236}">
                <a16:creationId xmlns:a16="http://schemas.microsoft.com/office/drawing/2014/main" id="{2271000A-D6F5-5A0C-A486-9444C8B5B30B}"/>
              </a:ext>
            </a:extLst>
          </p:cNvPr>
          <p:cNvSpPr/>
          <p:nvPr/>
        </p:nvSpPr>
        <p:spPr>
          <a:xfrm>
            <a:off x="13127194" y="4303626"/>
            <a:ext cx="3513399" cy="4115756"/>
          </a:xfrm>
          <a:prstGeom prst="roundRect">
            <a:avLst>
              <a:gd name="adj" fmla="val 7249"/>
            </a:avLst>
          </a:prstGeom>
          <a:solidFill>
            <a:srgbClr val="212121">
              <a:lumOff val="-2588"/>
              <a:alpha val="67792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0" marR="0" lvl="0" indent="0" defTabSz="914062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3600" b="0" i="0" u="none" strike="noStrike" kern="0" cap="none" spc="0" normalizeH="0" baseline="0" noProof="0">
              <a:ln>
                <a:noFill/>
              </a:ln>
              <a:solidFill>
                <a:srgbClr val="212121"/>
              </a:solidFill>
              <a:effectLst/>
              <a:uLnTx/>
              <a:uFillTx/>
              <a:sym typeface="Century Gothic"/>
            </a:endParaRPr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3FA9C10A-AC37-EF1B-C9C0-ED01727ECBE7}"/>
              </a:ext>
            </a:extLst>
          </p:cNvPr>
          <p:cNvSpPr/>
          <p:nvPr/>
        </p:nvSpPr>
        <p:spPr>
          <a:xfrm>
            <a:off x="13298448" y="4450852"/>
            <a:ext cx="3513399" cy="1883135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355600" dir="5400000" rotWithShape="0">
              <a:srgbClr val="000000"/>
            </a:outerShdw>
          </a:effectLst>
        </p:spPr>
        <p:txBody>
          <a:bodyPr wrap="square" lIns="0" tIns="0" rIns="0" bIns="0" numCol="1" anchor="t">
            <a:noAutofit/>
          </a:bodyPr>
          <a:lstStyle/>
          <a:p>
            <a:pPr defTabSz="619125"/>
            <a:r>
              <a:rPr lang="en-US" sz="2200" i="0" u="none" strike="noStrike" dirty="0">
                <a:solidFill>
                  <a:schemeClr val="bg1"/>
                </a:solidFill>
                <a:effectLst/>
                <a:latin typeface="+mj-lt"/>
              </a:rPr>
              <a:t>A rapidly-emerging technology that harnesses the laws of quantum mechanics to solve problems too complex for classical computers.</a:t>
            </a:r>
            <a:endParaRPr lang="en-US" sz="2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5">
            <a:extLst>
              <a:ext uri="{FF2B5EF4-FFF2-40B4-BE49-F238E27FC236}">
                <a16:creationId xmlns:a16="http://schemas.microsoft.com/office/drawing/2014/main" id="{A212A61A-AD71-5CD0-63B0-BDCF97915365}"/>
              </a:ext>
            </a:extLst>
          </p:cNvPr>
          <p:cNvSpPr txBox="1"/>
          <p:nvPr/>
        </p:nvSpPr>
        <p:spPr>
          <a:xfrm>
            <a:off x="13502192" y="3434819"/>
            <a:ext cx="2616819" cy="88030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 defTabSz="1828754">
              <a:lnSpc>
                <a:spcPct val="80000"/>
              </a:lnSpc>
              <a:defRPr sz="7000" cap="all" spc="140">
                <a:solidFill>
                  <a:srgbClr val="FFFB00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 hangingPunct="0">
              <a:defRPr/>
            </a:pPr>
            <a:r>
              <a:rPr lang="it-IT" sz="2800" b="1" kern="0" dirty="0">
                <a:latin typeface="+mn-lt"/>
              </a:rPr>
              <a:t>Quantum</a:t>
            </a:r>
          </a:p>
          <a:p>
            <a:pPr algn="ctr" hangingPunct="0">
              <a:defRPr/>
            </a:pPr>
            <a:r>
              <a:rPr lang="it-IT" sz="2800" b="1" kern="0" dirty="0">
                <a:latin typeface="+mn-lt"/>
              </a:rPr>
              <a:t>computing</a:t>
            </a:r>
            <a:endParaRPr sz="2800" b="1" kern="0" dirty="0">
              <a:latin typeface="+mn-lt"/>
            </a:endParaRPr>
          </a:p>
        </p:txBody>
      </p:sp>
      <p:pic>
        <p:nvPicPr>
          <p:cNvPr id="11" name="Picture 8" descr="Quantum Computing Will Change Our Lives. But Be Patient, Please - CNET">
            <a:extLst>
              <a:ext uri="{FF2B5EF4-FFF2-40B4-BE49-F238E27FC236}">
                <a16:creationId xmlns:a16="http://schemas.microsoft.com/office/drawing/2014/main" id="{F4EB04F0-F972-7FBE-1174-6B41978C64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9905" y="6705395"/>
            <a:ext cx="3487977" cy="19532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79864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59D4AA8-CB11-47CA-9D2C-11159C02B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F6394-9795-4BEF-BECF-3C2F5DFA7253}" type="slidenum">
              <a:rPr lang="en-IN" smtClean="0"/>
              <a:pPr/>
              <a:t>22</a:t>
            </a:fld>
            <a:endParaRPr lang="en-IN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AB4ACD34-A6F1-4F0F-A97B-4D8F8A3F6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2698" y="1575931"/>
            <a:ext cx="11313845" cy="2400657"/>
          </a:xfrm>
        </p:spPr>
        <p:txBody>
          <a:bodyPr/>
          <a:lstStyle/>
          <a:p>
            <a:r>
              <a:rPr lang="en-US" sz="6600" dirty="0"/>
              <a:t>The 5 key questions related to digital</a:t>
            </a:r>
            <a:endParaRPr lang="en-IN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30D190-3F65-4E3C-A7B0-3BAB4DF6D3B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IN" dirty="0"/>
              <a:t>To start it up</a:t>
            </a: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F967B8C7-9E8B-9E62-5B66-86483BAA7378}"/>
              </a:ext>
            </a:extLst>
          </p:cNvPr>
          <p:cNvGrpSpPr/>
          <p:nvPr/>
        </p:nvGrpSpPr>
        <p:grpSpPr>
          <a:xfrm>
            <a:off x="1142700" y="3577168"/>
            <a:ext cx="13953526" cy="986360"/>
            <a:chOff x="1142700" y="3577168"/>
            <a:chExt cx="13953526" cy="986360"/>
          </a:xfrm>
        </p:grpSpPr>
        <p:sp>
          <p:nvSpPr>
            <p:cNvPr id="11" name="Titolo 2">
              <a:extLst>
                <a:ext uri="{FF2B5EF4-FFF2-40B4-BE49-F238E27FC236}">
                  <a16:creationId xmlns:a16="http://schemas.microsoft.com/office/drawing/2014/main" id="{46792709-000E-42EF-B139-4CF489C8E8E0}"/>
                </a:ext>
              </a:extLst>
            </p:cNvPr>
            <p:cNvSpPr txBox="1">
              <a:spLocks/>
            </p:cNvSpPr>
            <p:nvPr/>
          </p:nvSpPr>
          <p:spPr>
            <a:xfrm>
              <a:off x="2665819" y="3780788"/>
              <a:ext cx="12430407" cy="579121"/>
            </a:xfrm>
            <a:prstGeom prst="rect">
              <a:avLst/>
            </a:prstGeom>
            <a:effectLst>
              <a:outerShdw blurRad="355600" dir="5400000" rotWithShape="0">
                <a:srgbClr val="000000"/>
              </a:outerShdw>
            </a:effectLst>
          </p:spPr>
          <p:txBody>
            <a:bodyPr lIns="0" tIns="0" rIns="0" bIns="0" anchor="ctr">
              <a:noAutofit/>
            </a:bodyPr>
            <a:lstStyle>
              <a:lvl1pPr marL="342900" indent="-342900" algn="l" defTabSz="1371600" rtl="0" eaLnBrk="1" latinLnBrk="0" hangingPunct="1">
                <a:lnSpc>
                  <a:spcPct val="90000"/>
                </a:lnSpc>
                <a:spcBef>
                  <a:spcPts val="1500"/>
                </a:spcBef>
                <a:buFont typeface="Arial" panose="020B0604020202020204" pitchFamily="34" charset="0"/>
                <a:buChar char="•"/>
                <a:defRPr sz="4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28700" indent="-342900" algn="l" defTabSz="13716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714500" indent="-342900" algn="l" defTabSz="13716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3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400300" indent="-342900" algn="l" defTabSz="13716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086100" indent="-342900" algn="l" defTabSz="13716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771900" indent="-342900" algn="l" defTabSz="13716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457700" indent="-342900" algn="l" defTabSz="13716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5143500" indent="-342900" algn="l" defTabSz="13716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829300" indent="-342900" algn="l" defTabSz="13716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None/>
                <a:defRPr sz="2000" spc="19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en-US" sz="2800" dirty="0">
                  <a:solidFill>
                    <a:schemeClr val="bg1"/>
                  </a:solidFill>
                  <a:latin typeface="+mj-lt"/>
                  <a:cs typeface="Century Gothic"/>
                </a:rPr>
                <a:t>How are my customers’ needs evolving? How digital can help improve the overall customer experience?</a:t>
              </a:r>
            </a:p>
          </p:txBody>
        </p:sp>
        <p:sp>
          <p:nvSpPr>
            <p:cNvPr id="16" name="1—">
              <a:extLst>
                <a:ext uri="{FF2B5EF4-FFF2-40B4-BE49-F238E27FC236}">
                  <a16:creationId xmlns:a16="http://schemas.microsoft.com/office/drawing/2014/main" id="{9A4C65E4-8ABF-4708-B594-D9356C1BCA29}"/>
                </a:ext>
              </a:extLst>
            </p:cNvPr>
            <p:cNvSpPr txBox="1"/>
            <p:nvPr/>
          </p:nvSpPr>
          <p:spPr>
            <a:xfrm>
              <a:off x="1142700" y="3577168"/>
              <a:ext cx="1524454" cy="98636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45719" rIns="45719">
              <a:spAutoFit/>
            </a:bodyPr>
            <a:lstStyle>
              <a:lvl1pPr defTabSz="1828754">
                <a:lnSpc>
                  <a:spcPct val="80000"/>
                </a:lnSpc>
                <a:defRPr sz="7000" cap="all" spc="140">
                  <a:solidFill>
                    <a:srgbClr val="FFFB00"/>
                  </a:solidFill>
                  <a:latin typeface="+mj-lt"/>
                  <a:ea typeface="+mj-ea"/>
                  <a:cs typeface="+mj-cs"/>
                  <a:sym typeface="Helvetica"/>
                </a:defRPr>
              </a:lvl1pPr>
            </a:lstStyle>
            <a:p>
              <a:r>
                <a:rPr dirty="0">
                  <a:solidFill>
                    <a:schemeClr val="accent1"/>
                  </a:solidFill>
                </a:rPr>
                <a:t>1</a:t>
              </a:r>
              <a:r>
                <a:rPr lang="it-IT" dirty="0">
                  <a:solidFill>
                    <a:schemeClr val="accent1"/>
                  </a:solidFill>
                </a:rPr>
                <a:t>—</a:t>
              </a:r>
              <a:endParaRPr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5" name="Gruppo 4">
            <a:extLst>
              <a:ext uri="{FF2B5EF4-FFF2-40B4-BE49-F238E27FC236}">
                <a16:creationId xmlns:a16="http://schemas.microsoft.com/office/drawing/2014/main" id="{6CDB885B-DDFB-B19A-798A-AB0C2E7C5754}"/>
              </a:ext>
            </a:extLst>
          </p:cNvPr>
          <p:cNvGrpSpPr/>
          <p:nvPr/>
        </p:nvGrpSpPr>
        <p:grpSpPr>
          <a:xfrm>
            <a:off x="1142700" y="4862969"/>
            <a:ext cx="13953526" cy="986360"/>
            <a:chOff x="1142700" y="4862969"/>
            <a:chExt cx="13953526" cy="986360"/>
          </a:xfrm>
        </p:grpSpPr>
        <p:sp>
          <p:nvSpPr>
            <p:cNvPr id="12" name="Titolo 2">
              <a:extLst>
                <a:ext uri="{FF2B5EF4-FFF2-40B4-BE49-F238E27FC236}">
                  <a16:creationId xmlns:a16="http://schemas.microsoft.com/office/drawing/2014/main" id="{7C456513-8679-44CB-9CAC-18E31F83CE09}"/>
                </a:ext>
              </a:extLst>
            </p:cNvPr>
            <p:cNvSpPr txBox="1"/>
            <p:nvPr/>
          </p:nvSpPr>
          <p:spPr>
            <a:xfrm>
              <a:off x="2665820" y="4967293"/>
              <a:ext cx="12430406" cy="777713"/>
            </a:xfrm>
            <a:prstGeom prst="rect">
              <a:avLst/>
            </a:prstGeom>
            <a:ln w="12700">
              <a:miter lim="400000"/>
            </a:ln>
            <a:effectLst>
              <a:outerShdw blurRad="355600" dir="5400000" rotWithShape="0">
                <a:srgbClr val="000000"/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defTabSz="619125">
                <a:lnSpc>
                  <a:spcPct val="90000"/>
                </a:lnSpc>
                <a:defRPr sz="2000" spc="19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en-US" sz="2800" dirty="0">
                  <a:solidFill>
                    <a:schemeClr val="bg1"/>
                  </a:solidFill>
                  <a:latin typeface="+mj-lt"/>
                  <a:cs typeface="Century Gothic"/>
                </a:rPr>
                <a:t>Is it clear within the company what is the role of digital in supporting company’s goals? Is it clear what digital is? </a:t>
              </a:r>
            </a:p>
          </p:txBody>
        </p:sp>
        <p:sp>
          <p:nvSpPr>
            <p:cNvPr id="17" name="2—">
              <a:extLst>
                <a:ext uri="{FF2B5EF4-FFF2-40B4-BE49-F238E27FC236}">
                  <a16:creationId xmlns:a16="http://schemas.microsoft.com/office/drawing/2014/main" id="{0D17D1EB-7671-4492-BCAC-D154F62DABF8}"/>
                </a:ext>
              </a:extLst>
            </p:cNvPr>
            <p:cNvSpPr txBox="1"/>
            <p:nvPr/>
          </p:nvSpPr>
          <p:spPr>
            <a:xfrm>
              <a:off x="1142700" y="4862969"/>
              <a:ext cx="1524454" cy="98636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45719" rIns="45719">
              <a:spAutoFit/>
            </a:bodyPr>
            <a:lstStyle>
              <a:lvl1pPr defTabSz="1828754">
                <a:lnSpc>
                  <a:spcPct val="80000"/>
                </a:lnSpc>
                <a:defRPr sz="7000" cap="all" spc="140">
                  <a:solidFill>
                    <a:srgbClr val="FFFB00"/>
                  </a:solidFill>
                  <a:latin typeface="+mj-lt"/>
                  <a:ea typeface="+mj-ea"/>
                  <a:cs typeface="+mj-cs"/>
                  <a:sym typeface="Helvetica"/>
                </a:defRPr>
              </a:lvl1pPr>
            </a:lstStyle>
            <a:p>
              <a:r>
                <a:rPr dirty="0"/>
                <a:t>2</a:t>
              </a:r>
              <a:r>
                <a:rPr lang="it-IT" dirty="0">
                  <a:solidFill>
                    <a:schemeClr val="accent1"/>
                  </a:solidFill>
                </a:rPr>
                <a:t>—</a:t>
              </a:r>
              <a:endParaRPr dirty="0"/>
            </a:p>
          </p:txBody>
        </p:sp>
      </p:grpSp>
      <p:grpSp>
        <p:nvGrpSpPr>
          <p:cNvPr id="6" name="Gruppo 5">
            <a:extLst>
              <a:ext uri="{FF2B5EF4-FFF2-40B4-BE49-F238E27FC236}">
                <a16:creationId xmlns:a16="http://schemas.microsoft.com/office/drawing/2014/main" id="{83A3EB42-436C-D331-ED62-A870A000D66F}"/>
              </a:ext>
            </a:extLst>
          </p:cNvPr>
          <p:cNvGrpSpPr/>
          <p:nvPr/>
        </p:nvGrpSpPr>
        <p:grpSpPr>
          <a:xfrm>
            <a:off x="1142700" y="6148769"/>
            <a:ext cx="13953526" cy="954107"/>
            <a:chOff x="1142700" y="6148769"/>
            <a:chExt cx="13953526" cy="954107"/>
          </a:xfrm>
        </p:grpSpPr>
        <p:sp>
          <p:nvSpPr>
            <p:cNvPr id="14" name="Titolo 2">
              <a:extLst>
                <a:ext uri="{FF2B5EF4-FFF2-40B4-BE49-F238E27FC236}">
                  <a16:creationId xmlns:a16="http://schemas.microsoft.com/office/drawing/2014/main" id="{B9414361-7A3C-4B65-AE2A-B147CFA38DF4}"/>
                </a:ext>
              </a:extLst>
            </p:cNvPr>
            <p:cNvSpPr txBox="1"/>
            <p:nvPr/>
          </p:nvSpPr>
          <p:spPr>
            <a:xfrm>
              <a:off x="2665820" y="6236966"/>
              <a:ext cx="12430406" cy="777713"/>
            </a:xfrm>
            <a:prstGeom prst="rect">
              <a:avLst/>
            </a:prstGeom>
            <a:ln w="12700">
              <a:miter lim="400000"/>
            </a:ln>
            <a:effectLst>
              <a:outerShdw blurRad="355600" dir="5400000" rotWithShape="0">
                <a:srgbClr val="000000"/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defTabSz="619125">
                <a:lnSpc>
                  <a:spcPct val="90000"/>
                </a:lnSpc>
                <a:defRPr sz="2000" spc="19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en-US" sz="2800" dirty="0">
                  <a:solidFill>
                    <a:schemeClr val="bg1"/>
                  </a:solidFill>
                  <a:latin typeface="+mj-lt"/>
                  <a:cs typeface="Century Gothic"/>
                </a:rPr>
                <a:t>Do we use digital to improve our knowledge of customers? Do we have the right infrastructure to gather, analyze and make available those data?</a:t>
              </a:r>
            </a:p>
          </p:txBody>
        </p:sp>
        <p:sp>
          <p:nvSpPr>
            <p:cNvPr id="18" name="3—">
              <a:extLst>
                <a:ext uri="{FF2B5EF4-FFF2-40B4-BE49-F238E27FC236}">
                  <a16:creationId xmlns:a16="http://schemas.microsoft.com/office/drawing/2014/main" id="{1B3198E4-7BC2-41E7-AC6A-B8930081FA7B}"/>
                </a:ext>
              </a:extLst>
            </p:cNvPr>
            <p:cNvSpPr txBox="1"/>
            <p:nvPr/>
          </p:nvSpPr>
          <p:spPr>
            <a:xfrm>
              <a:off x="1142700" y="6148769"/>
              <a:ext cx="1524454" cy="95410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45719" rIns="45719">
              <a:spAutoFit/>
            </a:bodyPr>
            <a:lstStyle>
              <a:lvl1pPr defTabSz="1828754">
                <a:lnSpc>
                  <a:spcPct val="80000"/>
                </a:lnSpc>
                <a:defRPr sz="7000" cap="all" spc="140">
                  <a:solidFill>
                    <a:srgbClr val="FFFB00"/>
                  </a:solidFill>
                  <a:latin typeface="+mj-lt"/>
                  <a:ea typeface="+mj-ea"/>
                  <a:cs typeface="+mj-cs"/>
                  <a:sym typeface="Helvetica"/>
                </a:defRPr>
              </a:lvl1pPr>
            </a:lstStyle>
            <a:p>
              <a:r>
                <a:rPr lang="it-IT" dirty="0">
                  <a:solidFill>
                    <a:schemeClr val="accent1"/>
                  </a:solidFill>
                </a:rPr>
                <a:t>3—</a:t>
              </a:r>
            </a:p>
          </p:txBody>
        </p:sp>
      </p:grpSp>
      <p:grpSp>
        <p:nvGrpSpPr>
          <p:cNvPr id="7" name="Gruppo 6">
            <a:extLst>
              <a:ext uri="{FF2B5EF4-FFF2-40B4-BE49-F238E27FC236}">
                <a16:creationId xmlns:a16="http://schemas.microsoft.com/office/drawing/2014/main" id="{168E8A3E-F01B-C922-D570-49B1154E2339}"/>
              </a:ext>
            </a:extLst>
          </p:cNvPr>
          <p:cNvGrpSpPr/>
          <p:nvPr/>
        </p:nvGrpSpPr>
        <p:grpSpPr>
          <a:xfrm>
            <a:off x="1142700" y="7402316"/>
            <a:ext cx="13953528" cy="954107"/>
            <a:chOff x="1142700" y="7402316"/>
            <a:chExt cx="13953528" cy="954107"/>
          </a:xfrm>
        </p:grpSpPr>
        <p:sp>
          <p:nvSpPr>
            <p:cNvPr id="13" name="Titolo 2">
              <a:extLst>
                <a:ext uri="{FF2B5EF4-FFF2-40B4-BE49-F238E27FC236}">
                  <a16:creationId xmlns:a16="http://schemas.microsoft.com/office/drawing/2014/main" id="{9D0D523D-43B8-4B66-9249-30A9EB6BD75F}"/>
                </a:ext>
              </a:extLst>
            </p:cNvPr>
            <p:cNvSpPr txBox="1"/>
            <p:nvPr/>
          </p:nvSpPr>
          <p:spPr>
            <a:xfrm>
              <a:off x="2665820" y="7490513"/>
              <a:ext cx="12430408" cy="777713"/>
            </a:xfrm>
            <a:prstGeom prst="rect">
              <a:avLst/>
            </a:prstGeom>
            <a:ln w="12700">
              <a:miter lim="400000"/>
            </a:ln>
            <a:effectLst>
              <a:outerShdw blurRad="355600" dir="5400000" rotWithShape="0">
                <a:srgbClr val="000000"/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defTabSz="619125">
                <a:lnSpc>
                  <a:spcPct val="90000"/>
                </a:lnSpc>
                <a:defRPr sz="2000" spc="19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en-US" sz="2800" dirty="0">
                  <a:solidFill>
                    <a:schemeClr val="bg1"/>
                  </a:solidFill>
                  <a:latin typeface="+mj-lt"/>
                  <a:cs typeface="Century Gothic"/>
                </a:rPr>
                <a:t>Are the investments on digital adequate? Which are the expected returns? Do we measure them correctly? Do we have a business plan for digital?</a:t>
              </a:r>
            </a:p>
          </p:txBody>
        </p:sp>
        <p:sp>
          <p:nvSpPr>
            <p:cNvPr id="19" name="4—">
              <a:extLst>
                <a:ext uri="{FF2B5EF4-FFF2-40B4-BE49-F238E27FC236}">
                  <a16:creationId xmlns:a16="http://schemas.microsoft.com/office/drawing/2014/main" id="{215B3A04-3B6A-4120-9A2E-BC8BDC4DB1FE}"/>
                </a:ext>
              </a:extLst>
            </p:cNvPr>
            <p:cNvSpPr txBox="1"/>
            <p:nvPr/>
          </p:nvSpPr>
          <p:spPr>
            <a:xfrm>
              <a:off x="1142700" y="7402316"/>
              <a:ext cx="1524454" cy="95410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45719" rIns="45719">
              <a:spAutoFit/>
            </a:bodyPr>
            <a:lstStyle>
              <a:lvl1pPr defTabSz="1828754">
                <a:lnSpc>
                  <a:spcPct val="80000"/>
                </a:lnSpc>
                <a:defRPr sz="7000" cap="all" spc="140">
                  <a:solidFill>
                    <a:srgbClr val="FFFB00"/>
                  </a:solidFill>
                  <a:latin typeface="+mj-lt"/>
                  <a:ea typeface="+mj-ea"/>
                  <a:cs typeface="+mj-cs"/>
                  <a:sym typeface="Helvetica"/>
                </a:defRPr>
              </a:lvl1pPr>
            </a:lstStyle>
            <a:p>
              <a:r>
                <a:rPr dirty="0">
                  <a:solidFill>
                    <a:schemeClr val="accent1"/>
                  </a:solidFill>
                </a:rPr>
                <a:t>4—</a:t>
              </a:r>
            </a:p>
          </p:txBody>
        </p:sp>
      </p:grpSp>
      <p:grpSp>
        <p:nvGrpSpPr>
          <p:cNvPr id="9" name="Gruppo 8">
            <a:extLst>
              <a:ext uri="{FF2B5EF4-FFF2-40B4-BE49-F238E27FC236}">
                <a16:creationId xmlns:a16="http://schemas.microsoft.com/office/drawing/2014/main" id="{4E6EAA86-0DF4-A892-A11A-666F667D54E7}"/>
              </a:ext>
            </a:extLst>
          </p:cNvPr>
          <p:cNvGrpSpPr/>
          <p:nvPr/>
        </p:nvGrpSpPr>
        <p:grpSpPr>
          <a:xfrm>
            <a:off x="1142700" y="8655864"/>
            <a:ext cx="13953526" cy="954107"/>
            <a:chOff x="1142700" y="8655864"/>
            <a:chExt cx="13953526" cy="954107"/>
          </a:xfrm>
        </p:grpSpPr>
        <p:sp>
          <p:nvSpPr>
            <p:cNvPr id="15" name="Titolo 2">
              <a:extLst>
                <a:ext uri="{FF2B5EF4-FFF2-40B4-BE49-F238E27FC236}">
                  <a16:creationId xmlns:a16="http://schemas.microsoft.com/office/drawing/2014/main" id="{2F39291A-84FE-411E-9FCF-7510A260B6F4}"/>
                </a:ext>
              </a:extLst>
            </p:cNvPr>
            <p:cNvSpPr txBox="1"/>
            <p:nvPr/>
          </p:nvSpPr>
          <p:spPr>
            <a:xfrm>
              <a:off x="2665820" y="8744061"/>
              <a:ext cx="12430406" cy="777713"/>
            </a:xfrm>
            <a:prstGeom prst="rect">
              <a:avLst/>
            </a:prstGeom>
            <a:ln w="12700">
              <a:miter lim="400000"/>
            </a:ln>
            <a:effectLst>
              <a:outerShdw blurRad="355600" dir="5400000" rotWithShape="0">
                <a:srgbClr val="000000"/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defTabSz="619125">
                <a:lnSpc>
                  <a:spcPct val="90000"/>
                </a:lnSpc>
                <a:defRPr sz="2000" spc="19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r>
                <a:rPr lang="en-US" sz="2800" dirty="0">
                  <a:solidFill>
                    <a:schemeClr val="bg1"/>
                  </a:solidFill>
                  <a:cs typeface="Century Gothic"/>
                </a:rPr>
                <a:t>Do we have the right organization in place? Do we have the right competencies? Do we have a plan to fill the gaps?</a:t>
              </a:r>
            </a:p>
          </p:txBody>
        </p:sp>
        <p:sp>
          <p:nvSpPr>
            <p:cNvPr id="20" name="5—">
              <a:extLst>
                <a:ext uri="{FF2B5EF4-FFF2-40B4-BE49-F238E27FC236}">
                  <a16:creationId xmlns:a16="http://schemas.microsoft.com/office/drawing/2014/main" id="{E2BC3E2C-E83B-4DF6-86F9-C18CC4095207}"/>
                </a:ext>
              </a:extLst>
            </p:cNvPr>
            <p:cNvSpPr txBox="1"/>
            <p:nvPr/>
          </p:nvSpPr>
          <p:spPr>
            <a:xfrm>
              <a:off x="1142700" y="8655864"/>
              <a:ext cx="1524454" cy="95410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45719" rIns="45719">
              <a:spAutoFit/>
            </a:bodyPr>
            <a:lstStyle>
              <a:lvl1pPr defTabSz="1828754">
                <a:lnSpc>
                  <a:spcPct val="80000"/>
                </a:lnSpc>
                <a:defRPr sz="7000" cap="all" spc="140">
                  <a:solidFill>
                    <a:srgbClr val="FFFB00"/>
                  </a:solidFill>
                  <a:latin typeface="+mj-lt"/>
                  <a:ea typeface="+mj-ea"/>
                  <a:cs typeface="+mj-cs"/>
                  <a:sym typeface="Helvetica"/>
                </a:defRPr>
              </a:lvl1pPr>
            </a:lstStyle>
            <a:p>
              <a:r>
                <a:rPr dirty="0">
                  <a:solidFill>
                    <a:schemeClr val="accent1"/>
                  </a:solidFill>
                </a:rPr>
                <a:t>5—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3362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9D426EE-8160-4AD1-A2F0-04C6CD797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F6394-9795-4BEF-BECF-3C2F5DFA7253}" type="slidenum">
              <a:rPr lang="en-IN" smtClean="0"/>
              <a:t>23</a:t>
            </a:fld>
            <a:endParaRPr lang="en-IN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C8761B9-BC53-4AC1-B4C0-3D51F6DC2B95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142700" y="516309"/>
            <a:ext cx="12006372" cy="1043832"/>
          </a:xfrm>
        </p:spPr>
        <p:txBody>
          <a:bodyPr/>
          <a:lstStyle/>
          <a:p>
            <a:r>
              <a:rPr lang="en-IN" sz="6500" dirty="0"/>
              <a:t>ANY FURTHER QUESTIONS?</a:t>
            </a:r>
          </a:p>
        </p:txBody>
      </p:sp>
      <p:sp>
        <p:nvSpPr>
          <p:cNvPr id="14" name="ALKEMY —  ENABLING EVOLUTION  —  VIA S. GREGORIO 34  —  20124 MILANO, ITALY  —  TEL: +39 02 928941  —  INFO@ALKEMY.COM">
            <a:extLst>
              <a:ext uri="{FF2B5EF4-FFF2-40B4-BE49-F238E27FC236}">
                <a16:creationId xmlns:a16="http://schemas.microsoft.com/office/drawing/2014/main" id="{A0EACF08-AF65-4C66-9E40-22B0D23FE279}"/>
              </a:ext>
            </a:extLst>
          </p:cNvPr>
          <p:cNvSpPr txBox="1"/>
          <p:nvPr/>
        </p:nvSpPr>
        <p:spPr>
          <a:xfrm>
            <a:off x="1142699" y="9182930"/>
            <a:ext cx="16779129" cy="8839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defTabSz="619125">
              <a:lnSpc>
                <a:spcPct val="80000"/>
              </a:lnSpc>
              <a:tabLst>
                <a:tab pos="13169900" algn="l"/>
              </a:tabLst>
              <a:defRPr sz="2000" cap="all" spc="-19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ALKEMY —  ENABLING EVOLUTION  —  VIA S. GREGORIO 34  —  20124 MILANO, ITALY  —  TEL: +39 02 928941  —  INFO@ALKEMY.COM</a:t>
            </a:r>
          </a:p>
          <a:p>
            <a:pPr defTabSz="619125">
              <a:lnSpc>
                <a:spcPct val="80000"/>
              </a:lnSpc>
              <a:tabLst>
                <a:tab pos="13169900" algn="l"/>
              </a:tabLst>
              <a:defRPr sz="2000" cap="all" spc="-19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BCE1F143-BB40-9E2E-9104-2B4D0DC495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0779" y="3698088"/>
            <a:ext cx="9364650" cy="3110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7568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Theme1">
  <a:themeElements>
    <a:clrScheme name="Personalizzati 2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FEFB00"/>
      </a:accent1>
      <a:accent2>
        <a:srgbClr val="FFC2DF"/>
      </a:accent2>
      <a:accent3>
        <a:srgbClr val="00FF82"/>
      </a:accent3>
      <a:accent4>
        <a:srgbClr val="FF9D00"/>
      </a:accent4>
      <a:accent5>
        <a:srgbClr val="00ECFF"/>
      </a:accent5>
      <a:accent6>
        <a:srgbClr val="EA414A"/>
      </a:accent6>
      <a:hlink>
        <a:srgbClr val="FEFB00"/>
      </a:hlink>
      <a:folHlink>
        <a:srgbClr val="8C4DD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F9FB0536-86D4-44D7-A558-4173FF26DD83}" vid="{12BFF86F-5810-4679-9C5D-ECE3911C7542}"/>
    </a:ext>
  </a:extLst>
</a:theme>
</file>

<file path=ppt/theme/theme2.xml><?xml version="1.0" encoding="utf-8"?>
<a:theme xmlns:a="http://schemas.openxmlformats.org/drawingml/2006/main" name="Alkemy Theme">
  <a:themeElements>
    <a:clrScheme name="Personalizzati 2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FEFB00"/>
      </a:accent1>
      <a:accent2>
        <a:srgbClr val="FFC2DF"/>
      </a:accent2>
      <a:accent3>
        <a:srgbClr val="00FF82"/>
      </a:accent3>
      <a:accent4>
        <a:srgbClr val="FF9D00"/>
      </a:accent4>
      <a:accent5>
        <a:srgbClr val="00ECFF"/>
      </a:accent5>
      <a:accent6>
        <a:srgbClr val="EA414A"/>
      </a:accent6>
      <a:hlink>
        <a:srgbClr val="FEFB00"/>
      </a:hlink>
      <a:folHlink>
        <a:srgbClr val="8C4DDA"/>
      </a:folHlink>
    </a:clrScheme>
    <a:fontScheme name="Custom 3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Alkemy_palette">
      <a:dk1>
        <a:srgbClr val="212121"/>
      </a:dk1>
      <a:lt1>
        <a:srgbClr val="FFFFFF"/>
      </a:lt1>
      <a:dk2>
        <a:srgbClr val="535353"/>
      </a:dk2>
      <a:lt2>
        <a:srgbClr val="DEDEDE"/>
      </a:lt2>
      <a:accent1>
        <a:srgbClr val="212121"/>
      </a:accent1>
      <a:accent2>
        <a:srgbClr val="E3D642"/>
      </a:accent2>
      <a:accent3>
        <a:srgbClr val="666666"/>
      </a:accent3>
      <a:accent4>
        <a:srgbClr val="AF224D"/>
      </a:accent4>
      <a:accent5>
        <a:srgbClr val="429E9D"/>
      </a:accent5>
      <a:accent6>
        <a:srgbClr val="32256B"/>
      </a:accent6>
      <a:hlink>
        <a:srgbClr val="32256B"/>
      </a:hlink>
      <a:folHlink>
        <a:srgbClr val="AF224D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3D642"/>
        </a:solidFill>
        <a:ln w="6350" cap="flat">
          <a:noFill/>
          <a:prstDash val="dash"/>
        </a:ln>
        <a:effectLst/>
      </a:spPr>
      <a:bodyPr rtlCol="0" anchor="ctr"/>
      <a:lstStyle>
        <a:defPPr algn="ctr" defTabSz="913760">
          <a:defRPr sz="1600" kern="0" dirty="0">
            <a:solidFill>
              <a:srgbClr val="212121"/>
            </a:solidFill>
            <a:latin typeface="Courier New"/>
            <a:cs typeface="Courier New"/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6350" cmpd="sng">
          <a:solidFill>
            <a:srgbClr val="212121"/>
          </a:solidFill>
          <a:prstDash val="sysDash"/>
          <a:headEnd type="oval" w="med" len="med"/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>
        <a:defPPr marL="0" indent="0">
          <a:buFont typeface="Lucida Grande"/>
          <a:buNone/>
          <a:defRPr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1912_Presentazione istituzionale Alkemy enabling evolution_IT" id="{2E5CDFBE-8376-264D-B496-C14F271FC918}" vid="{7BDC3FD6-E5AE-8147-9EC4-9EEE327E06C5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Alkemy_palette">
    <a:dk1>
      <a:srgbClr val="212121"/>
    </a:dk1>
    <a:lt1>
      <a:srgbClr val="FFFFFF"/>
    </a:lt1>
    <a:dk2>
      <a:srgbClr val="535353"/>
    </a:dk2>
    <a:lt2>
      <a:srgbClr val="DEDEDE"/>
    </a:lt2>
    <a:accent1>
      <a:srgbClr val="212121"/>
    </a:accent1>
    <a:accent2>
      <a:srgbClr val="E3D642"/>
    </a:accent2>
    <a:accent3>
      <a:srgbClr val="666666"/>
    </a:accent3>
    <a:accent4>
      <a:srgbClr val="AF224D"/>
    </a:accent4>
    <a:accent5>
      <a:srgbClr val="429E9D"/>
    </a:accent5>
    <a:accent6>
      <a:srgbClr val="32256B"/>
    </a:accent6>
    <a:hlink>
      <a:srgbClr val="32256B"/>
    </a:hlink>
    <a:folHlink>
      <a:srgbClr val="AF224D"/>
    </a:folHlink>
  </a:clrScheme>
  <a:fontScheme name="Austin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Alkemy_palette">
    <a:dk1>
      <a:srgbClr val="212121"/>
    </a:dk1>
    <a:lt1>
      <a:srgbClr val="FFFFFF"/>
    </a:lt1>
    <a:dk2>
      <a:srgbClr val="535353"/>
    </a:dk2>
    <a:lt2>
      <a:srgbClr val="DEDEDE"/>
    </a:lt2>
    <a:accent1>
      <a:srgbClr val="212121"/>
    </a:accent1>
    <a:accent2>
      <a:srgbClr val="E3D642"/>
    </a:accent2>
    <a:accent3>
      <a:srgbClr val="666666"/>
    </a:accent3>
    <a:accent4>
      <a:srgbClr val="AF224D"/>
    </a:accent4>
    <a:accent5>
      <a:srgbClr val="429E9D"/>
    </a:accent5>
    <a:accent6>
      <a:srgbClr val="32256B"/>
    </a:accent6>
    <a:hlink>
      <a:srgbClr val="32256B"/>
    </a:hlink>
    <a:folHlink>
      <a:srgbClr val="AF224D"/>
    </a:folHlink>
  </a:clrScheme>
  <a:fontScheme name="Austin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Alkemy_palette">
    <a:dk1>
      <a:srgbClr val="212121"/>
    </a:dk1>
    <a:lt1>
      <a:srgbClr val="FFFFFF"/>
    </a:lt1>
    <a:dk2>
      <a:srgbClr val="535353"/>
    </a:dk2>
    <a:lt2>
      <a:srgbClr val="DEDEDE"/>
    </a:lt2>
    <a:accent1>
      <a:srgbClr val="212121"/>
    </a:accent1>
    <a:accent2>
      <a:srgbClr val="E3D642"/>
    </a:accent2>
    <a:accent3>
      <a:srgbClr val="666666"/>
    </a:accent3>
    <a:accent4>
      <a:srgbClr val="AF224D"/>
    </a:accent4>
    <a:accent5>
      <a:srgbClr val="429E9D"/>
    </a:accent5>
    <a:accent6>
      <a:srgbClr val="32256B"/>
    </a:accent6>
    <a:hlink>
      <a:srgbClr val="32256B"/>
    </a:hlink>
    <a:folHlink>
      <a:srgbClr val="AF224D"/>
    </a:folHlink>
  </a:clrScheme>
  <a:fontScheme name="Austin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Alkemy_palette">
    <a:dk1>
      <a:srgbClr val="212121"/>
    </a:dk1>
    <a:lt1>
      <a:srgbClr val="FFFFFF"/>
    </a:lt1>
    <a:dk2>
      <a:srgbClr val="535353"/>
    </a:dk2>
    <a:lt2>
      <a:srgbClr val="DEDEDE"/>
    </a:lt2>
    <a:accent1>
      <a:srgbClr val="212121"/>
    </a:accent1>
    <a:accent2>
      <a:srgbClr val="E3D642"/>
    </a:accent2>
    <a:accent3>
      <a:srgbClr val="666666"/>
    </a:accent3>
    <a:accent4>
      <a:srgbClr val="AF224D"/>
    </a:accent4>
    <a:accent5>
      <a:srgbClr val="429E9D"/>
    </a:accent5>
    <a:accent6>
      <a:srgbClr val="32256B"/>
    </a:accent6>
    <a:hlink>
      <a:srgbClr val="32256B"/>
    </a:hlink>
    <a:folHlink>
      <a:srgbClr val="AF224D"/>
    </a:folHlink>
  </a:clrScheme>
  <a:fontScheme name="Austin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Alkemy_palette">
    <a:dk1>
      <a:srgbClr val="212121"/>
    </a:dk1>
    <a:lt1>
      <a:srgbClr val="FFFFFF"/>
    </a:lt1>
    <a:dk2>
      <a:srgbClr val="535353"/>
    </a:dk2>
    <a:lt2>
      <a:srgbClr val="DEDEDE"/>
    </a:lt2>
    <a:accent1>
      <a:srgbClr val="212121"/>
    </a:accent1>
    <a:accent2>
      <a:srgbClr val="E3D642"/>
    </a:accent2>
    <a:accent3>
      <a:srgbClr val="666666"/>
    </a:accent3>
    <a:accent4>
      <a:srgbClr val="AF224D"/>
    </a:accent4>
    <a:accent5>
      <a:srgbClr val="429E9D"/>
    </a:accent5>
    <a:accent6>
      <a:srgbClr val="32256B"/>
    </a:accent6>
    <a:hlink>
      <a:srgbClr val="32256B"/>
    </a:hlink>
    <a:folHlink>
      <a:srgbClr val="AF224D"/>
    </a:folHlink>
  </a:clrScheme>
  <a:fontScheme name="Austin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Alkemy_palette">
    <a:dk1>
      <a:srgbClr val="212121"/>
    </a:dk1>
    <a:lt1>
      <a:srgbClr val="FFFFFF"/>
    </a:lt1>
    <a:dk2>
      <a:srgbClr val="535353"/>
    </a:dk2>
    <a:lt2>
      <a:srgbClr val="DEDEDE"/>
    </a:lt2>
    <a:accent1>
      <a:srgbClr val="212121"/>
    </a:accent1>
    <a:accent2>
      <a:srgbClr val="E3D642"/>
    </a:accent2>
    <a:accent3>
      <a:srgbClr val="666666"/>
    </a:accent3>
    <a:accent4>
      <a:srgbClr val="AF224D"/>
    </a:accent4>
    <a:accent5>
      <a:srgbClr val="429E9D"/>
    </a:accent5>
    <a:accent6>
      <a:srgbClr val="32256B"/>
    </a:accent6>
    <a:hlink>
      <a:srgbClr val="32256B"/>
    </a:hlink>
    <a:folHlink>
      <a:srgbClr val="AF224D"/>
    </a:folHlink>
  </a:clrScheme>
  <a:fontScheme name="Austin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Alkemy_palette">
    <a:dk1>
      <a:srgbClr val="212121"/>
    </a:dk1>
    <a:lt1>
      <a:srgbClr val="FFFFFF"/>
    </a:lt1>
    <a:dk2>
      <a:srgbClr val="535353"/>
    </a:dk2>
    <a:lt2>
      <a:srgbClr val="DEDEDE"/>
    </a:lt2>
    <a:accent1>
      <a:srgbClr val="212121"/>
    </a:accent1>
    <a:accent2>
      <a:srgbClr val="E3D642"/>
    </a:accent2>
    <a:accent3>
      <a:srgbClr val="666666"/>
    </a:accent3>
    <a:accent4>
      <a:srgbClr val="AF224D"/>
    </a:accent4>
    <a:accent5>
      <a:srgbClr val="429E9D"/>
    </a:accent5>
    <a:accent6>
      <a:srgbClr val="32256B"/>
    </a:accent6>
    <a:hlink>
      <a:srgbClr val="32256B"/>
    </a:hlink>
    <a:folHlink>
      <a:srgbClr val="AF224D"/>
    </a:folHlink>
  </a:clrScheme>
  <a:fontScheme name="Austin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Alkemy_palette">
    <a:dk1>
      <a:srgbClr val="212121"/>
    </a:dk1>
    <a:lt1>
      <a:srgbClr val="FFFFFF"/>
    </a:lt1>
    <a:dk2>
      <a:srgbClr val="535353"/>
    </a:dk2>
    <a:lt2>
      <a:srgbClr val="DEDEDE"/>
    </a:lt2>
    <a:accent1>
      <a:srgbClr val="212121"/>
    </a:accent1>
    <a:accent2>
      <a:srgbClr val="E3D642"/>
    </a:accent2>
    <a:accent3>
      <a:srgbClr val="666666"/>
    </a:accent3>
    <a:accent4>
      <a:srgbClr val="AF224D"/>
    </a:accent4>
    <a:accent5>
      <a:srgbClr val="429E9D"/>
    </a:accent5>
    <a:accent6>
      <a:srgbClr val="32256B"/>
    </a:accent6>
    <a:hlink>
      <a:srgbClr val="32256B"/>
    </a:hlink>
    <a:folHlink>
      <a:srgbClr val="AF224D"/>
    </a:folHlink>
  </a:clrScheme>
  <a:fontScheme name="Austin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Alkemy_palette">
    <a:dk1>
      <a:srgbClr val="212121"/>
    </a:dk1>
    <a:lt1>
      <a:srgbClr val="FFFFFF"/>
    </a:lt1>
    <a:dk2>
      <a:srgbClr val="535353"/>
    </a:dk2>
    <a:lt2>
      <a:srgbClr val="DEDEDE"/>
    </a:lt2>
    <a:accent1>
      <a:srgbClr val="212121"/>
    </a:accent1>
    <a:accent2>
      <a:srgbClr val="E3D642"/>
    </a:accent2>
    <a:accent3>
      <a:srgbClr val="666666"/>
    </a:accent3>
    <a:accent4>
      <a:srgbClr val="AF224D"/>
    </a:accent4>
    <a:accent5>
      <a:srgbClr val="429E9D"/>
    </a:accent5>
    <a:accent6>
      <a:srgbClr val="32256B"/>
    </a:accent6>
    <a:hlink>
      <a:srgbClr val="32256B"/>
    </a:hlink>
    <a:folHlink>
      <a:srgbClr val="AF224D"/>
    </a:folHlink>
  </a:clrScheme>
  <a:fontScheme name="Austin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1431</TotalTime>
  <Words>904</Words>
  <Application>Microsoft Macintosh PowerPoint</Application>
  <PresentationFormat>Personalizzato</PresentationFormat>
  <Paragraphs>191</Paragraphs>
  <Slides>23</Slides>
  <Notes>12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3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23</vt:i4>
      </vt:variant>
    </vt:vector>
  </HeadingPairs>
  <TitlesOfParts>
    <vt:vector size="36" baseType="lpstr">
      <vt:lpstr>Arial</vt:lpstr>
      <vt:lpstr>Calibri</vt:lpstr>
      <vt:lpstr>Century Gothic</vt:lpstr>
      <vt:lpstr>Courier New</vt:lpstr>
      <vt:lpstr>Futura</vt:lpstr>
      <vt:lpstr>HedleyNew-Light</vt:lpstr>
      <vt:lpstr>Helvetica</vt:lpstr>
      <vt:lpstr>Helvetica Neue</vt:lpstr>
      <vt:lpstr>Lucida Grande</vt:lpstr>
      <vt:lpstr>Theme1</vt:lpstr>
      <vt:lpstr>Alkemy Theme</vt:lpstr>
      <vt:lpstr>1_Office Theme</vt:lpstr>
      <vt:lpstr>think-cell Slide</vt:lpstr>
      <vt:lpstr>Presentazione standard di PowerPoint</vt:lpstr>
      <vt:lpstr>Presentazione standard di PowerPoint</vt:lpstr>
      <vt:lpstr>A QUICK INTRODUCTION OF MYSELF</vt:lpstr>
      <vt:lpstr>Alkemy: the digital transformation leader in italy</vt:lpstr>
      <vt:lpstr>Presentazione standard di PowerPoint</vt:lpstr>
      <vt:lpstr>Presentazione standard di PowerPoint</vt:lpstr>
      <vt:lpstr>Presentazione standard di PowerPoint</vt:lpstr>
      <vt:lpstr>THE VALUE CREATED BY DIGITAL HAS BEEN SO FAR CAPTURED BY DIGITAL PLAYERS</vt:lpstr>
      <vt:lpstr>COMPANIES CREATE VALUE OUT OF DIGITAL ONLY WHEN DIGITAL BECOMES A REAL ENABLER OF THE WHOLE BUSINESS</vt:lpstr>
      <vt:lpstr>AN ANALYSIS OF ALKEMY DONE ON THE LISTED COMPANIES, SHOW A LOW DEGREE OF DIGITAL MATURITY, PREVENTING THEM FROM EXTRACTING VALUE OUT OF DIGITAL</vt:lpstr>
      <vt:lpstr>SUCH DEGREE OF DIGITAL MATURITY VARIES SUBSTANTIALLY BY INDUSTRY</vt:lpstr>
      <vt:lpstr>THE DIGITAL REVOLUTION REQUIRES COMPANIES TO REWIRE THEIR BUSINESS MODEL TO FULLY REAP THE BENEFITS AND COMPETE ON THE MARKET</vt:lpstr>
      <vt:lpstr>DIGITAL TRANSFORMATION IMPLIES A REDEFINITION OF THE BUSINESS MODEL TO BE ABLE TO CAPTURE THE FULL VALUE OFFERED BY DIGITAL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DIGITAL AS A TRASFORMATION MINDSET </vt:lpstr>
      <vt:lpstr>The 5 key questions related to digital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Benedetta Schneuwly</dc:creator>
  <cp:lastModifiedBy>Duccio Vitali</cp:lastModifiedBy>
  <cp:revision>22</cp:revision>
  <dcterms:created xsi:type="dcterms:W3CDTF">2022-11-11T14:15:56Z</dcterms:created>
  <dcterms:modified xsi:type="dcterms:W3CDTF">2023-07-07T10:47:08Z</dcterms:modified>
</cp:coreProperties>
</file>