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"/>
  <Default Extension="tiff" ContentType="image/tiff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5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6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7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8.xml" ContentType="application/vnd.openxmlformats-officedocument.theme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9.xml" ContentType="application/vnd.openxmlformats-officedocument.theme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10.xml" ContentType="application/vnd.openxmlformats-officedocument.theme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theme/theme11.xml" ContentType="application/vnd.openxmlformats-officedocument.theme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theme/theme12.xml" ContentType="application/vnd.openxmlformats-officedocument.theme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theme/theme13.xml" ContentType="application/vnd.openxmlformats-officedocument.theme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theme/theme14.xml" ContentType="application/vnd.openxmlformats-officedocument.theme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heme/theme15.xml" ContentType="application/vnd.openxmlformats-officedocument.theme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theme/theme16.xml" ContentType="application/vnd.openxmlformats-officedocument.theme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theme/theme17.xml" ContentType="application/vnd.openxmlformats-officedocument.theme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theme/theme18.xml" ContentType="application/vnd.openxmlformats-officedocument.theme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19.xml" ContentType="application/vnd.openxmlformats-officedocument.theme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theme/theme20.xml" ContentType="application/vnd.openxmlformats-officedocument.theme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theme/theme21.xml" ContentType="application/vnd.openxmlformats-officedocument.theme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theme/theme22.xml" ContentType="application/vnd.openxmlformats-officedocument.theme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theme/theme23.xml" ContentType="application/vnd.openxmlformats-officedocument.theme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theme/theme24.xml" ContentType="application/vnd.openxmlformats-officedocument.theme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theme/theme25.xml" ContentType="application/vnd.openxmlformats-officedocument.theme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theme/theme26.xml" ContentType="application/vnd.openxmlformats-officedocument.theme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theme/theme27.xml" ContentType="application/vnd.openxmlformats-officedocument.theme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theme/theme28.xml" ContentType="application/vnd.openxmlformats-officedocument.theme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theme/theme29.xml" ContentType="application/vnd.openxmlformats-officedocument.theme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theme/theme30.xml" ContentType="application/vnd.openxmlformats-officedocument.theme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theme/theme31.xml" ContentType="application/vnd.openxmlformats-officedocument.theme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theme/theme32.xml" ContentType="application/vnd.openxmlformats-officedocument.theme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theme/theme33.xml" ContentType="application/vnd.openxmlformats-officedocument.theme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theme/theme34.xml" ContentType="application/vnd.openxmlformats-officedocument.theme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theme/theme35.xml" ContentType="application/vnd.openxmlformats-officedocument.theme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theme/theme36.xml" ContentType="application/vnd.openxmlformats-officedocument.theme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theme/theme37.xml" ContentType="application/vnd.openxmlformats-officedocument.theme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theme/theme38.xml" ContentType="application/vnd.openxmlformats-officedocument.theme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theme/theme39.xml" ContentType="application/vnd.openxmlformats-officedocument.theme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9.xml" ContentType="application/vnd.openxmlformats-officedocument.presentationml.slideLayout+xml"/>
  <Override PartName="/ppt/theme/theme40.xml" ContentType="application/vnd.openxmlformats-officedocument.theme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theme/theme41.xml" ContentType="application/vnd.openxmlformats-officedocument.theme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theme/theme42.xml" ContentType="application/vnd.openxmlformats-officedocument.theme+xml"/>
  <Override PartName="/ppt/theme/theme4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2.xml" ContentType="application/vnd.openxmlformats-officedocument.presentationml.tags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6" r:id="rId3"/>
    <p:sldMasterId id="2147483678" r:id="rId4"/>
    <p:sldMasterId id="2147483690" r:id="rId5"/>
    <p:sldMasterId id="2147483702" r:id="rId6"/>
    <p:sldMasterId id="2147483714" r:id="rId7"/>
    <p:sldMasterId id="2147483738" r:id="rId8"/>
    <p:sldMasterId id="2147483750" r:id="rId9"/>
    <p:sldMasterId id="2147483762" r:id="rId10"/>
    <p:sldMasterId id="2147483774" r:id="rId11"/>
    <p:sldMasterId id="2147483786" r:id="rId12"/>
    <p:sldMasterId id="2147483798" r:id="rId13"/>
    <p:sldMasterId id="2147483810" r:id="rId14"/>
    <p:sldMasterId id="2147483823" r:id="rId15"/>
    <p:sldMasterId id="2147483835" r:id="rId16"/>
    <p:sldMasterId id="2147483847" r:id="rId17"/>
    <p:sldMasterId id="2147483859" r:id="rId18"/>
    <p:sldMasterId id="2147483871" r:id="rId19"/>
    <p:sldMasterId id="2147483883" r:id="rId20"/>
    <p:sldMasterId id="2147483895" r:id="rId21"/>
    <p:sldMasterId id="2147483907" r:id="rId22"/>
    <p:sldMasterId id="2147483919" r:id="rId23"/>
    <p:sldMasterId id="2147483931" r:id="rId24"/>
    <p:sldMasterId id="2147483943" r:id="rId25"/>
    <p:sldMasterId id="2147483955" r:id="rId26"/>
    <p:sldMasterId id="2147483967" r:id="rId27"/>
    <p:sldMasterId id="2147483979" r:id="rId28"/>
    <p:sldMasterId id="2147483995" r:id="rId29"/>
    <p:sldMasterId id="2147484007" r:id="rId30"/>
    <p:sldMasterId id="2147484019" r:id="rId31"/>
    <p:sldMasterId id="2147484031" r:id="rId32"/>
    <p:sldMasterId id="2147484043" r:id="rId33"/>
    <p:sldMasterId id="2147484055" r:id="rId34"/>
    <p:sldMasterId id="2147484067" r:id="rId35"/>
    <p:sldMasterId id="2147484079" r:id="rId36"/>
    <p:sldMasterId id="2147484085" r:id="rId37"/>
    <p:sldMasterId id="2147484091" r:id="rId38"/>
    <p:sldMasterId id="2147484104" r:id="rId39"/>
    <p:sldMasterId id="2147484117" r:id="rId40"/>
    <p:sldMasterId id="2147484129" r:id="rId41"/>
    <p:sldMasterId id="2147484142" r:id="rId42"/>
  </p:sldMasterIdLst>
  <p:notesMasterIdLst>
    <p:notesMasterId r:id="rId106"/>
  </p:notesMasterIdLst>
  <p:sldIdLst>
    <p:sldId id="257" r:id="rId43"/>
    <p:sldId id="258" r:id="rId44"/>
    <p:sldId id="259" r:id="rId45"/>
    <p:sldId id="260" r:id="rId46"/>
    <p:sldId id="261" r:id="rId47"/>
    <p:sldId id="262" r:id="rId48"/>
    <p:sldId id="263" r:id="rId49"/>
    <p:sldId id="301" r:id="rId50"/>
    <p:sldId id="264" r:id="rId51"/>
    <p:sldId id="302" r:id="rId52"/>
    <p:sldId id="303" r:id="rId53"/>
    <p:sldId id="265" r:id="rId54"/>
    <p:sldId id="298" r:id="rId55"/>
    <p:sldId id="299" r:id="rId56"/>
    <p:sldId id="305" r:id="rId57"/>
    <p:sldId id="319" r:id="rId58"/>
    <p:sldId id="300" r:id="rId59"/>
    <p:sldId id="267" r:id="rId60"/>
    <p:sldId id="268" r:id="rId61"/>
    <p:sldId id="306" r:id="rId62"/>
    <p:sldId id="307" r:id="rId63"/>
    <p:sldId id="270" r:id="rId64"/>
    <p:sldId id="271" r:id="rId65"/>
    <p:sldId id="272" r:id="rId66"/>
    <p:sldId id="273" r:id="rId67"/>
    <p:sldId id="274" r:id="rId68"/>
    <p:sldId id="275" r:id="rId69"/>
    <p:sldId id="276" r:id="rId70"/>
    <p:sldId id="277" r:id="rId71"/>
    <p:sldId id="308" r:id="rId72"/>
    <p:sldId id="278" r:id="rId73"/>
    <p:sldId id="309" r:id="rId74"/>
    <p:sldId id="310" r:id="rId75"/>
    <p:sldId id="311" r:id="rId76"/>
    <p:sldId id="279" r:id="rId77"/>
    <p:sldId id="280" r:id="rId78"/>
    <p:sldId id="284" r:id="rId79"/>
    <p:sldId id="313" r:id="rId80"/>
    <p:sldId id="282" r:id="rId81"/>
    <p:sldId id="312" r:id="rId82"/>
    <p:sldId id="283" r:id="rId83"/>
    <p:sldId id="285" r:id="rId84"/>
    <p:sldId id="286" r:id="rId85"/>
    <p:sldId id="287" r:id="rId86"/>
    <p:sldId id="316" r:id="rId87"/>
    <p:sldId id="317" r:id="rId88"/>
    <p:sldId id="323" r:id="rId89"/>
    <p:sldId id="318" r:id="rId90"/>
    <p:sldId id="288" r:id="rId91"/>
    <p:sldId id="289" r:id="rId92"/>
    <p:sldId id="290" r:id="rId93"/>
    <p:sldId id="315" r:id="rId94"/>
    <p:sldId id="321" r:id="rId95"/>
    <p:sldId id="314" r:id="rId96"/>
    <p:sldId id="291" r:id="rId97"/>
    <p:sldId id="320" r:id="rId98"/>
    <p:sldId id="322" r:id="rId99"/>
    <p:sldId id="292" r:id="rId100"/>
    <p:sldId id="293" r:id="rId101"/>
    <p:sldId id="294" r:id="rId102"/>
    <p:sldId id="295" r:id="rId103"/>
    <p:sldId id="296" r:id="rId104"/>
    <p:sldId id="297" r:id="rId10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52"/>
    <p:restoredTop sz="94694"/>
  </p:normalViewPr>
  <p:slideViewPr>
    <p:cSldViewPr>
      <p:cViewPr varScale="1">
        <p:scale>
          <a:sx n="117" d="100"/>
          <a:sy n="117" d="100"/>
        </p:scale>
        <p:origin x="1928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3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Master" Target="slideMasters/slideMaster26.xml"/><Relationship Id="rId21" Type="http://schemas.openxmlformats.org/officeDocument/2006/relationships/slideMaster" Target="slideMasters/slideMaster21.xml"/><Relationship Id="rId42" Type="http://schemas.openxmlformats.org/officeDocument/2006/relationships/slideMaster" Target="slideMasters/slideMaster42.xml"/><Relationship Id="rId47" Type="http://schemas.openxmlformats.org/officeDocument/2006/relationships/slide" Target="slides/slide5.xml"/><Relationship Id="rId63" Type="http://schemas.openxmlformats.org/officeDocument/2006/relationships/slide" Target="slides/slide21.xml"/><Relationship Id="rId68" Type="http://schemas.openxmlformats.org/officeDocument/2006/relationships/slide" Target="slides/slide26.xml"/><Relationship Id="rId84" Type="http://schemas.openxmlformats.org/officeDocument/2006/relationships/slide" Target="slides/slide42.xml"/><Relationship Id="rId89" Type="http://schemas.openxmlformats.org/officeDocument/2006/relationships/slide" Target="slides/slide47.xml"/><Relationship Id="rId16" Type="http://schemas.openxmlformats.org/officeDocument/2006/relationships/slideMaster" Target="slideMasters/slideMaster16.xml"/><Relationship Id="rId107" Type="http://schemas.openxmlformats.org/officeDocument/2006/relationships/presProps" Target="presProps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53" Type="http://schemas.openxmlformats.org/officeDocument/2006/relationships/slide" Target="slides/slide11.xml"/><Relationship Id="rId58" Type="http://schemas.openxmlformats.org/officeDocument/2006/relationships/slide" Target="slides/slide16.xml"/><Relationship Id="rId74" Type="http://schemas.openxmlformats.org/officeDocument/2006/relationships/slide" Target="slides/slide32.xml"/><Relationship Id="rId79" Type="http://schemas.openxmlformats.org/officeDocument/2006/relationships/slide" Target="slides/slide37.xml"/><Relationship Id="rId102" Type="http://schemas.openxmlformats.org/officeDocument/2006/relationships/slide" Target="slides/slide60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48.xml"/><Relationship Id="rId95" Type="http://schemas.openxmlformats.org/officeDocument/2006/relationships/slide" Target="slides/slide53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43" Type="http://schemas.openxmlformats.org/officeDocument/2006/relationships/slide" Target="slides/slide1.xml"/><Relationship Id="rId48" Type="http://schemas.openxmlformats.org/officeDocument/2006/relationships/slide" Target="slides/slide6.xml"/><Relationship Id="rId64" Type="http://schemas.openxmlformats.org/officeDocument/2006/relationships/slide" Target="slides/slide22.xml"/><Relationship Id="rId69" Type="http://schemas.openxmlformats.org/officeDocument/2006/relationships/slide" Target="slides/slide27.xml"/><Relationship Id="rId80" Type="http://schemas.openxmlformats.org/officeDocument/2006/relationships/slide" Target="slides/slide38.xml"/><Relationship Id="rId85" Type="http://schemas.openxmlformats.org/officeDocument/2006/relationships/slide" Target="slides/slide4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59" Type="http://schemas.openxmlformats.org/officeDocument/2006/relationships/slide" Target="slides/slide17.xml"/><Relationship Id="rId103" Type="http://schemas.openxmlformats.org/officeDocument/2006/relationships/slide" Target="slides/slide61.xml"/><Relationship Id="rId108" Type="http://schemas.openxmlformats.org/officeDocument/2006/relationships/viewProps" Target="viewProps.xml"/><Relationship Id="rId54" Type="http://schemas.openxmlformats.org/officeDocument/2006/relationships/slide" Target="slides/slide12.xml"/><Relationship Id="rId70" Type="http://schemas.openxmlformats.org/officeDocument/2006/relationships/slide" Target="slides/slide28.xml"/><Relationship Id="rId75" Type="http://schemas.openxmlformats.org/officeDocument/2006/relationships/slide" Target="slides/slide33.xml"/><Relationship Id="rId91" Type="http://schemas.openxmlformats.org/officeDocument/2006/relationships/slide" Target="slides/slide49.xml"/><Relationship Id="rId96" Type="http://schemas.openxmlformats.org/officeDocument/2006/relationships/slide" Target="slides/slide5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" Target="slides/slide7.xml"/><Relationship Id="rId57" Type="http://schemas.openxmlformats.org/officeDocument/2006/relationships/slide" Target="slides/slide15.xml"/><Relationship Id="rId106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2.xml"/><Relationship Id="rId52" Type="http://schemas.openxmlformats.org/officeDocument/2006/relationships/slide" Target="slides/slide10.xml"/><Relationship Id="rId60" Type="http://schemas.openxmlformats.org/officeDocument/2006/relationships/slide" Target="slides/slide18.xml"/><Relationship Id="rId65" Type="http://schemas.openxmlformats.org/officeDocument/2006/relationships/slide" Target="slides/slide23.xml"/><Relationship Id="rId73" Type="http://schemas.openxmlformats.org/officeDocument/2006/relationships/slide" Target="slides/slide31.xml"/><Relationship Id="rId78" Type="http://schemas.openxmlformats.org/officeDocument/2006/relationships/slide" Target="slides/slide36.xml"/><Relationship Id="rId81" Type="http://schemas.openxmlformats.org/officeDocument/2006/relationships/slide" Target="slides/slide39.xml"/><Relationship Id="rId86" Type="http://schemas.openxmlformats.org/officeDocument/2006/relationships/slide" Target="slides/slide44.xml"/><Relationship Id="rId94" Type="http://schemas.openxmlformats.org/officeDocument/2006/relationships/slide" Target="slides/slide52.xml"/><Relationship Id="rId99" Type="http://schemas.openxmlformats.org/officeDocument/2006/relationships/slide" Target="slides/slide57.xml"/><Relationship Id="rId101" Type="http://schemas.openxmlformats.org/officeDocument/2006/relationships/slide" Target="slides/slide5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Relationship Id="rId109" Type="http://schemas.openxmlformats.org/officeDocument/2006/relationships/theme" Target="theme/theme1.xml"/><Relationship Id="rId34" Type="http://schemas.openxmlformats.org/officeDocument/2006/relationships/slideMaster" Target="slideMasters/slideMaster34.xml"/><Relationship Id="rId50" Type="http://schemas.openxmlformats.org/officeDocument/2006/relationships/slide" Target="slides/slide8.xml"/><Relationship Id="rId55" Type="http://schemas.openxmlformats.org/officeDocument/2006/relationships/slide" Target="slides/slide13.xml"/><Relationship Id="rId76" Type="http://schemas.openxmlformats.org/officeDocument/2006/relationships/slide" Target="slides/slide34.xml"/><Relationship Id="rId97" Type="http://schemas.openxmlformats.org/officeDocument/2006/relationships/slide" Target="slides/slide55.xml"/><Relationship Id="rId104" Type="http://schemas.openxmlformats.org/officeDocument/2006/relationships/slide" Target="slides/slide62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29.xml"/><Relationship Id="rId92" Type="http://schemas.openxmlformats.org/officeDocument/2006/relationships/slide" Target="slides/slide50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Master" Target="slideMasters/slideMaster40.xml"/><Relationship Id="rId45" Type="http://schemas.openxmlformats.org/officeDocument/2006/relationships/slide" Target="slides/slide3.xml"/><Relationship Id="rId66" Type="http://schemas.openxmlformats.org/officeDocument/2006/relationships/slide" Target="slides/slide24.xml"/><Relationship Id="rId87" Type="http://schemas.openxmlformats.org/officeDocument/2006/relationships/slide" Target="slides/slide45.xml"/><Relationship Id="rId110" Type="http://schemas.openxmlformats.org/officeDocument/2006/relationships/tableStyles" Target="tableStyles.xml"/><Relationship Id="rId61" Type="http://schemas.openxmlformats.org/officeDocument/2006/relationships/slide" Target="slides/slide19.xml"/><Relationship Id="rId82" Type="http://schemas.openxmlformats.org/officeDocument/2006/relationships/slide" Target="slides/slide40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56" Type="http://schemas.openxmlformats.org/officeDocument/2006/relationships/slide" Target="slides/slide14.xml"/><Relationship Id="rId77" Type="http://schemas.openxmlformats.org/officeDocument/2006/relationships/slide" Target="slides/slide35.xml"/><Relationship Id="rId100" Type="http://schemas.openxmlformats.org/officeDocument/2006/relationships/slide" Target="slides/slide58.xml"/><Relationship Id="rId105" Type="http://schemas.openxmlformats.org/officeDocument/2006/relationships/slide" Target="slides/slide63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9.xml"/><Relationship Id="rId72" Type="http://schemas.openxmlformats.org/officeDocument/2006/relationships/slide" Target="slides/slide30.xml"/><Relationship Id="rId93" Type="http://schemas.openxmlformats.org/officeDocument/2006/relationships/slide" Target="slides/slide51.xml"/><Relationship Id="rId98" Type="http://schemas.openxmlformats.org/officeDocument/2006/relationships/slide" Target="slides/slide56.xml"/><Relationship Id="rId3" Type="http://schemas.openxmlformats.org/officeDocument/2006/relationships/slideMaster" Target="slideMasters/slideMaster3.xml"/><Relationship Id="rId25" Type="http://schemas.openxmlformats.org/officeDocument/2006/relationships/slideMaster" Target="slideMasters/slideMaster25.xml"/><Relationship Id="rId46" Type="http://schemas.openxmlformats.org/officeDocument/2006/relationships/slide" Target="slides/slide4.xml"/><Relationship Id="rId67" Type="http://schemas.openxmlformats.org/officeDocument/2006/relationships/slide" Target="slides/slide25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62" Type="http://schemas.openxmlformats.org/officeDocument/2006/relationships/slide" Target="slides/slide20.xml"/><Relationship Id="rId83" Type="http://schemas.openxmlformats.org/officeDocument/2006/relationships/slide" Target="slides/slide41.xml"/><Relationship Id="rId88" Type="http://schemas.openxmlformats.org/officeDocument/2006/relationships/slide" Target="slides/slide46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image" Target="../media/image54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image" Target="../media/image5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87FC1B-8875-484D-BA51-583E68B519C6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705AB6D5-D5F6-41DE-85D1-DFB976E1171E}">
      <dgm:prSet phldrT="[Testo]"/>
      <dgm:spPr/>
      <dgm:t>
        <a:bodyPr/>
        <a:lstStyle/>
        <a:p>
          <a:r>
            <a:rPr lang="it-IT" sz="1900" b="1" dirty="0">
              <a:solidFill>
                <a:schemeClr val="tx1"/>
              </a:solidFill>
            </a:rPr>
            <a:t>L’ETA’ DELL’ANGOSCIA  1</a:t>
          </a:r>
          <a:r>
            <a:rPr lang="it-IT" sz="1900" dirty="0"/>
            <a:t>. </a:t>
          </a:r>
        </a:p>
      </dgm:t>
    </dgm:pt>
    <dgm:pt modelId="{3D5D43AA-8CD2-4A3E-B63B-061D4582A247}" type="parTrans" cxnId="{4338ABEE-EA9A-46D2-8445-405F5BFA61FB}">
      <dgm:prSet/>
      <dgm:spPr/>
      <dgm:t>
        <a:bodyPr/>
        <a:lstStyle/>
        <a:p>
          <a:endParaRPr lang="it-IT"/>
        </a:p>
      </dgm:t>
    </dgm:pt>
    <dgm:pt modelId="{59A20884-3755-41FF-B05E-E389FF24557D}" type="sibTrans" cxnId="{4338ABEE-EA9A-46D2-8445-405F5BFA61FB}">
      <dgm:prSet/>
      <dgm:spPr/>
      <dgm:t>
        <a:bodyPr/>
        <a:lstStyle/>
        <a:p>
          <a:endParaRPr lang="it-IT"/>
        </a:p>
      </dgm:t>
    </dgm:pt>
    <dgm:pt modelId="{DAE0B4D7-BFCA-4D3B-A0D3-C958FA119267}">
      <dgm:prSet phldrT="[Testo]" custT="1"/>
      <dgm:spPr/>
      <dgm:t>
        <a:bodyPr/>
        <a:lstStyle/>
        <a:p>
          <a:r>
            <a:rPr lang="it-IT" sz="1600" b="1" dirty="0">
              <a:solidFill>
                <a:srgbClr val="FFFF00"/>
              </a:solidFill>
            </a:rPr>
            <a:t>LA CADUTA DELL’IMPERO ROMANO</a:t>
          </a:r>
        </a:p>
      </dgm:t>
    </dgm:pt>
    <dgm:pt modelId="{E4F551F6-775F-46CD-8B31-5809FC96B4BC}" type="parTrans" cxnId="{8A5763CA-0AD1-4167-B704-22D096CF2B60}">
      <dgm:prSet/>
      <dgm:spPr/>
      <dgm:t>
        <a:bodyPr/>
        <a:lstStyle/>
        <a:p>
          <a:endParaRPr lang="it-IT"/>
        </a:p>
      </dgm:t>
    </dgm:pt>
    <dgm:pt modelId="{7DFB1936-B828-4932-97CD-510C51DFC6F1}" type="sibTrans" cxnId="{8A5763CA-0AD1-4167-B704-22D096CF2B60}">
      <dgm:prSet/>
      <dgm:spPr/>
      <dgm:t>
        <a:bodyPr/>
        <a:lstStyle/>
        <a:p>
          <a:endParaRPr lang="it-IT"/>
        </a:p>
      </dgm:t>
    </dgm:pt>
    <dgm:pt modelId="{DB79F59D-DE3D-45C9-931C-359D805B14F5}">
      <dgm:prSet phldrT="[Testo]" custT="1"/>
      <dgm:spPr/>
      <dgm:t>
        <a:bodyPr/>
        <a:lstStyle/>
        <a:p>
          <a:r>
            <a:rPr lang="it-IT" sz="1600" b="1" dirty="0">
              <a:solidFill>
                <a:srgbClr val="FFFF00"/>
              </a:solidFill>
            </a:rPr>
            <a:t>LA DIFFUSIONE DEL CRISTIANESIMO</a:t>
          </a:r>
        </a:p>
      </dgm:t>
    </dgm:pt>
    <dgm:pt modelId="{E49AA351-46A8-4840-9EDB-9CCA53757590}" type="parTrans" cxnId="{3711D353-06A3-4426-B429-0AD88336F76E}">
      <dgm:prSet/>
      <dgm:spPr/>
      <dgm:t>
        <a:bodyPr/>
        <a:lstStyle/>
        <a:p>
          <a:endParaRPr lang="it-IT"/>
        </a:p>
      </dgm:t>
    </dgm:pt>
    <dgm:pt modelId="{0A8E7AF1-D36F-4656-AF23-68975268AE06}" type="sibTrans" cxnId="{3711D353-06A3-4426-B429-0AD88336F76E}">
      <dgm:prSet/>
      <dgm:spPr/>
      <dgm:t>
        <a:bodyPr/>
        <a:lstStyle/>
        <a:p>
          <a:endParaRPr lang="it-IT"/>
        </a:p>
      </dgm:t>
    </dgm:pt>
    <dgm:pt modelId="{AA97A2E1-D336-4A3C-8983-4510E701178E}">
      <dgm:prSet phldrT="[Testo]"/>
      <dgm:spPr/>
      <dgm:t>
        <a:bodyPr/>
        <a:lstStyle/>
        <a:p>
          <a:r>
            <a:rPr lang="it-IT" sz="1900" b="1" dirty="0">
              <a:solidFill>
                <a:srgbClr val="FF0000"/>
              </a:solidFill>
            </a:rPr>
            <a:t>L’ETA’ DELL’ANGOSCIA  2.</a:t>
          </a:r>
        </a:p>
      </dgm:t>
    </dgm:pt>
    <dgm:pt modelId="{16AE1369-BF64-427B-8B71-68416C7448D4}" type="parTrans" cxnId="{A18E4894-B781-42C4-BE5B-EB8FECE20D10}">
      <dgm:prSet/>
      <dgm:spPr/>
      <dgm:t>
        <a:bodyPr/>
        <a:lstStyle/>
        <a:p>
          <a:endParaRPr lang="it-IT"/>
        </a:p>
      </dgm:t>
    </dgm:pt>
    <dgm:pt modelId="{61125776-BD1B-4C43-BF36-C62837EF8B46}" type="sibTrans" cxnId="{A18E4894-B781-42C4-BE5B-EB8FECE20D10}">
      <dgm:prSet/>
      <dgm:spPr/>
      <dgm:t>
        <a:bodyPr/>
        <a:lstStyle/>
        <a:p>
          <a:endParaRPr lang="it-IT"/>
        </a:p>
      </dgm:t>
    </dgm:pt>
    <dgm:pt modelId="{E4817A30-2AFF-45E5-9824-EF2854DB338F}">
      <dgm:prSet phldrT="[Testo]" custT="1"/>
      <dgm:spPr/>
      <dgm:t>
        <a:bodyPr/>
        <a:lstStyle/>
        <a:p>
          <a:r>
            <a:rPr lang="it-IT" sz="1600" b="1" dirty="0">
              <a:solidFill>
                <a:schemeClr val="tx1"/>
              </a:solidFill>
            </a:rPr>
            <a:t>MILLE  E NON PIU’ MILLE</a:t>
          </a:r>
        </a:p>
      </dgm:t>
    </dgm:pt>
    <dgm:pt modelId="{851E733E-5390-4C05-A36F-C8DFBE80A4DB}" type="parTrans" cxnId="{1E43F4F4-69A6-494D-8832-FF1417FCAFE2}">
      <dgm:prSet/>
      <dgm:spPr/>
      <dgm:t>
        <a:bodyPr/>
        <a:lstStyle/>
        <a:p>
          <a:endParaRPr lang="it-IT"/>
        </a:p>
      </dgm:t>
    </dgm:pt>
    <dgm:pt modelId="{8238330D-F8B0-48A4-B680-CBB412F859A4}" type="sibTrans" cxnId="{1E43F4F4-69A6-494D-8832-FF1417FCAFE2}">
      <dgm:prSet/>
      <dgm:spPr/>
      <dgm:t>
        <a:bodyPr/>
        <a:lstStyle/>
        <a:p>
          <a:endParaRPr lang="it-IT"/>
        </a:p>
      </dgm:t>
    </dgm:pt>
    <dgm:pt modelId="{D1092917-AFFD-4E0E-A934-60895C2D1869}">
      <dgm:prSet phldrT="[Testo]" custT="1"/>
      <dgm:spPr/>
      <dgm:t>
        <a:bodyPr/>
        <a:lstStyle/>
        <a:p>
          <a:r>
            <a:rPr lang="it-IT" sz="1600" b="1" dirty="0">
              <a:solidFill>
                <a:schemeClr val="tx1"/>
              </a:solidFill>
            </a:rPr>
            <a:t>LE CROCIATE ED IL PAUPERISMO FRANCESCANO</a:t>
          </a:r>
        </a:p>
      </dgm:t>
    </dgm:pt>
    <dgm:pt modelId="{AE6756E1-8369-40DC-BC8C-8FE8BB4F7308}" type="parTrans" cxnId="{6B597A64-2429-4AF4-9DA4-15AF006D77E8}">
      <dgm:prSet/>
      <dgm:spPr/>
      <dgm:t>
        <a:bodyPr/>
        <a:lstStyle/>
        <a:p>
          <a:endParaRPr lang="it-IT"/>
        </a:p>
      </dgm:t>
    </dgm:pt>
    <dgm:pt modelId="{C28FB9F5-7F0C-4928-B844-C1252382B25D}" type="sibTrans" cxnId="{6B597A64-2429-4AF4-9DA4-15AF006D77E8}">
      <dgm:prSet/>
      <dgm:spPr/>
      <dgm:t>
        <a:bodyPr/>
        <a:lstStyle/>
        <a:p>
          <a:endParaRPr lang="it-IT"/>
        </a:p>
      </dgm:t>
    </dgm:pt>
    <dgm:pt modelId="{F17AD4EB-7EA6-4A88-BF64-4BA33B062015}">
      <dgm:prSet phldrT="[Testo]"/>
      <dgm:spPr/>
      <dgm:t>
        <a:bodyPr/>
        <a:lstStyle/>
        <a:p>
          <a:r>
            <a:rPr lang="it-IT" sz="1900" b="1" dirty="0">
              <a:solidFill>
                <a:srgbClr val="FFFF00"/>
              </a:solidFill>
            </a:rPr>
            <a:t>L’ETA’ DELL’ANGOSCIA  3</a:t>
          </a:r>
          <a:r>
            <a:rPr lang="it-IT" sz="1900" dirty="0"/>
            <a:t>.</a:t>
          </a:r>
        </a:p>
      </dgm:t>
    </dgm:pt>
    <dgm:pt modelId="{38A55B6C-2307-40C7-8AE8-AC5350EC8BF8}" type="parTrans" cxnId="{DACB34C5-5A84-44CF-959B-9574A2716EDF}">
      <dgm:prSet/>
      <dgm:spPr/>
      <dgm:t>
        <a:bodyPr/>
        <a:lstStyle/>
        <a:p>
          <a:endParaRPr lang="it-IT"/>
        </a:p>
      </dgm:t>
    </dgm:pt>
    <dgm:pt modelId="{9EA0C7D3-38DC-4A09-BA2C-D08BDD697A6F}" type="sibTrans" cxnId="{DACB34C5-5A84-44CF-959B-9574A2716EDF}">
      <dgm:prSet/>
      <dgm:spPr/>
      <dgm:t>
        <a:bodyPr/>
        <a:lstStyle/>
        <a:p>
          <a:endParaRPr lang="it-IT"/>
        </a:p>
      </dgm:t>
    </dgm:pt>
    <dgm:pt modelId="{0175AA85-E791-4C77-8CC6-183FC5C67ABE}">
      <dgm:prSet phldrT="[Testo]" custT="1"/>
      <dgm:spPr/>
      <dgm:t>
        <a:bodyPr/>
        <a:lstStyle/>
        <a:p>
          <a:r>
            <a:rPr lang="it-IT" sz="1600" b="1" dirty="0">
              <a:solidFill>
                <a:schemeClr val="bg1"/>
              </a:solidFill>
            </a:rPr>
            <a:t>LA PICCOLA GLACIAZIONE MEDIOEVALE</a:t>
          </a:r>
        </a:p>
      </dgm:t>
    </dgm:pt>
    <dgm:pt modelId="{F124B40F-D27F-4DCC-A388-9DCED819F297}" type="parTrans" cxnId="{63FCFF80-6549-43FC-BAC4-45DF32D53F0C}">
      <dgm:prSet/>
      <dgm:spPr/>
      <dgm:t>
        <a:bodyPr/>
        <a:lstStyle/>
        <a:p>
          <a:endParaRPr lang="it-IT"/>
        </a:p>
      </dgm:t>
    </dgm:pt>
    <dgm:pt modelId="{6A17992C-A870-44D2-AC90-F69C0B3AFF95}" type="sibTrans" cxnId="{63FCFF80-6549-43FC-BAC4-45DF32D53F0C}">
      <dgm:prSet/>
      <dgm:spPr/>
      <dgm:t>
        <a:bodyPr/>
        <a:lstStyle/>
        <a:p>
          <a:endParaRPr lang="it-IT"/>
        </a:p>
      </dgm:t>
    </dgm:pt>
    <dgm:pt modelId="{371A5C71-B7FA-4A4B-9FD5-EA6C6946AAEE}">
      <dgm:prSet phldrT="[Testo]" custT="1"/>
      <dgm:spPr/>
      <dgm:t>
        <a:bodyPr/>
        <a:lstStyle/>
        <a:p>
          <a:r>
            <a:rPr lang="it-IT" sz="1600" b="1" dirty="0">
              <a:solidFill>
                <a:schemeClr val="bg1"/>
              </a:solidFill>
            </a:rPr>
            <a:t>IL CAMBIO CLIMATICO NELLA CONTEMPORANITA’ ,</a:t>
          </a:r>
        </a:p>
      </dgm:t>
    </dgm:pt>
    <dgm:pt modelId="{A86AC698-C238-412B-85C9-2323E211B539}" type="parTrans" cxnId="{B2516F76-DAE9-4B0A-A40B-D00DEF2F4F3E}">
      <dgm:prSet/>
      <dgm:spPr/>
      <dgm:t>
        <a:bodyPr/>
        <a:lstStyle/>
        <a:p>
          <a:endParaRPr lang="it-IT"/>
        </a:p>
      </dgm:t>
    </dgm:pt>
    <dgm:pt modelId="{9A21C429-6E12-46CD-8543-D719FDFAACE4}" type="sibTrans" cxnId="{B2516F76-DAE9-4B0A-A40B-D00DEF2F4F3E}">
      <dgm:prSet/>
      <dgm:spPr/>
      <dgm:t>
        <a:bodyPr/>
        <a:lstStyle/>
        <a:p>
          <a:endParaRPr lang="it-IT"/>
        </a:p>
      </dgm:t>
    </dgm:pt>
    <dgm:pt modelId="{E8ED609A-1EEA-498B-A715-3646CF0E6C35}">
      <dgm:prSet phldrT="[Testo]" custT="1"/>
      <dgm:spPr/>
      <dgm:t>
        <a:bodyPr/>
        <a:lstStyle/>
        <a:p>
          <a:r>
            <a:rPr lang="it-IT" sz="1600" b="1" dirty="0">
              <a:solidFill>
                <a:schemeClr val="tx1"/>
              </a:solidFill>
            </a:rPr>
            <a:t>LE VIE DELLA FEDE –LA VIA FRANCIGENA –LA  NASCITA DELLA VITICOLTURA EUROPEA</a:t>
          </a:r>
        </a:p>
      </dgm:t>
    </dgm:pt>
    <dgm:pt modelId="{A4DDA81A-1E05-468F-8FE4-158F819E2E7B}" type="parTrans" cxnId="{6E200D0A-66EE-45AC-97A3-127301431E93}">
      <dgm:prSet/>
      <dgm:spPr/>
      <dgm:t>
        <a:bodyPr/>
        <a:lstStyle/>
        <a:p>
          <a:endParaRPr lang="it-IT"/>
        </a:p>
      </dgm:t>
    </dgm:pt>
    <dgm:pt modelId="{51A8DA98-5133-488E-BD13-7B9506EFBF2A}" type="sibTrans" cxnId="{6E200D0A-66EE-45AC-97A3-127301431E93}">
      <dgm:prSet/>
      <dgm:spPr/>
      <dgm:t>
        <a:bodyPr/>
        <a:lstStyle/>
        <a:p>
          <a:endParaRPr lang="it-IT"/>
        </a:p>
      </dgm:t>
    </dgm:pt>
    <dgm:pt modelId="{5C0D8361-A8AA-4D96-9444-F20AA218A99B}">
      <dgm:prSet phldrT="[Testo]" custT="1"/>
      <dgm:spPr/>
      <dgm:t>
        <a:bodyPr/>
        <a:lstStyle/>
        <a:p>
          <a:r>
            <a:rPr lang="it-IT" sz="1600" b="1" dirty="0">
              <a:solidFill>
                <a:srgbClr val="FFFF00"/>
              </a:solidFill>
            </a:rPr>
            <a:t>PROBO E LA NASCITA DEI VITIGNI EUROPEI</a:t>
          </a:r>
        </a:p>
      </dgm:t>
    </dgm:pt>
    <dgm:pt modelId="{C9F7F894-37FE-4A27-AEB0-DCE0AD489922}" type="parTrans" cxnId="{A5A8EB08-296A-43C5-94F8-9A0F3F2E80D9}">
      <dgm:prSet/>
      <dgm:spPr/>
      <dgm:t>
        <a:bodyPr/>
        <a:lstStyle/>
        <a:p>
          <a:endParaRPr lang="it-IT"/>
        </a:p>
      </dgm:t>
    </dgm:pt>
    <dgm:pt modelId="{2E3AD440-DEBC-49EE-8EC7-8B04CD5EF058}" type="sibTrans" cxnId="{A5A8EB08-296A-43C5-94F8-9A0F3F2E80D9}">
      <dgm:prSet/>
      <dgm:spPr/>
      <dgm:t>
        <a:bodyPr/>
        <a:lstStyle/>
        <a:p>
          <a:endParaRPr lang="it-IT"/>
        </a:p>
      </dgm:t>
    </dgm:pt>
    <dgm:pt modelId="{93447325-C816-42E9-9481-065DD09714B3}">
      <dgm:prSet phldrT="[Testo]" custT="1"/>
      <dgm:spPr/>
      <dgm:t>
        <a:bodyPr/>
        <a:lstStyle/>
        <a:p>
          <a:r>
            <a:rPr lang="it-IT" sz="1600" b="1" dirty="0">
              <a:solidFill>
                <a:schemeClr val="bg1"/>
              </a:solidFill>
            </a:rPr>
            <a:t>L’ECOLOGISMO,LA SOSTENIBILITA’,GENETICA DELLE RESISTENZE</a:t>
          </a:r>
        </a:p>
      </dgm:t>
    </dgm:pt>
    <dgm:pt modelId="{7B587C91-ADE8-4470-98A2-D838659A6E4A}" type="parTrans" cxnId="{D8CC9335-AC43-4CC1-9697-CA65DD4847FA}">
      <dgm:prSet/>
      <dgm:spPr/>
      <dgm:t>
        <a:bodyPr/>
        <a:lstStyle/>
        <a:p>
          <a:endParaRPr lang="it-IT"/>
        </a:p>
      </dgm:t>
    </dgm:pt>
    <dgm:pt modelId="{007F784B-0DEB-45A7-AC34-DA92B1A1EF90}" type="sibTrans" cxnId="{D8CC9335-AC43-4CC1-9697-CA65DD4847FA}">
      <dgm:prSet/>
      <dgm:spPr/>
      <dgm:t>
        <a:bodyPr/>
        <a:lstStyle/>
        <a:p>
          <a:endParaRPr lang="it-IT"/>
        </a:p>
      </dgm:t>
    </dgm:pt>
    <dgm:pt modelId="{38F42D16-AEB7-4DD9-91ED-316327FAEDA8}" type="pres">
      <dgm:prSet presAssocID="{0F87FC1B-8875-484D-BA51-583E68B519C6}" presName="linear" presStyleCnt="0">
        <dgm:presLayoutVars>
          <dgm:dir/>
          <dgm:resizeHandles val="exact"/>
        </dgm:presLayoutVars>
      </dgm:prSet>
      <dgm:spPr/>
    </dgm:pt>
    <dgm:pt modelId="{3F15CD9F-55F3-4D32-A0B1-F060AF3FB264}" type="pres">
      <dgm:prSet presAssocID="{705AB6D5-D5F6-41DE-85D1-DFB976E1171E}" presName="comp" presStyleCnt="0"/>
      <dgm:spPr/>
    </dgm:pt>
    <dgm:pt modelId="{AE1F85B1-9555-4760-B796-30A29224C536}" type="pres">
      <dgm:prSet presAssocID="{705AB6D5-D5F6-41DE-85D1-DFB976E1171E}" presName="box" presStyleLbl="node1" presStyleIdx="0" presStyleCnt="3" custLinFactNeighborY="9084"/>
      <dgm:spPr/>
    </dgm:pt>
    <dgm:pt modelId="{7173BDB6-E080-4968-83F7-2A58225F7A4F}" type="pres">
      <dgm:prSet presAssocID="{705AB6D5-D5F6-41DE-85D1-DFB976E1171E}" presName="img" presStyleLbl="fgImgPlace1" presStyleIdx="0" presStyleCnt="3" custLinFactNeighborX="1147" custLinFactNeighborY="4532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</dgm:spPr>
    </dgm:pt>
    <dgm:pt modelId="{7C478DD7-4909-4680-9C0B-D21176DABD3E}" type="pres">
      <dgm:prSet presAssocID="{705AB6D5-D5F6-41DE-85D1-DFB976E1171E}" presName="text" presStyleLbl="node1" presStyleIdx="0" presStyleCnt="3">
        <dgm:presLayoutVars>
          <dgm:bulletEnabled val="1"/>
        </dgm:presLayoutVars>
      </dgm:prSet>
      <dgm:spPr/>
    </dgm:pt>
    <dgm:pt modelId="{AE097331-AF4A-4124-A707-7712FF3DF28B}" type="pres">
      <dgm:prSet presAssocID="{59A20884-3755-41FF-B05E-E389FF24557D}" presName="spacer" presStyleCnt="0"/>
      <dgm:spPr/>
    </dgm:pt>
    <dgm:pt modelId="{F569B881-2F59-49A5-A6C1-175230C15159}" type="pres">
      <dgm:prSet presAssocID="{AA97A2E1-D336-4A3C-8983-4510E701178E}" presName="comp" presStyleCnt="0"/>
      <dgm:spPr/>
    </dgm:pt>
    <dgm:pt modelId="{5256BB20-456C-4662-880C-151B47920EB8}" type="pres">
      <dgm:prSet presAssocID="{AA97A2E1-D336-4A3C-8983-4510E701178E}" presName="box" presStyleLbl="node1" presStyleIdx="1" presStyleCnt="3" custLinFactNeighborY="3545"/>
      <dgm:spPr/>
    </dgm:pt>
    <dgm:pt modelId="{8BA00747-493A-400F-BF39-D819C0200C8F}" type="pres">
      <dgm:prSet presAssocID="{AA97A2E1-D336-4A3C-8983-4510E701178E}" presName="img" presStyleLbl="fgImgPlace1" presStyleIdx="1" presStyleCnt="3" custScaleX="97707" custScaleY="104782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AA2360A6-14F0-492E-BF1F-80DD03745E3C}" type="pres">
      <dgm:prSet presAssocID="{AA97A2E1-D336-4A3C-8983-4510E701178E}" presName="text" presStyleLbl="node1" presStyleIdx="1" presStyleCnt="3">
        <dgm:presLayoutVars>
          <dgm:bulletEnabled val="1"/>
        </dgm:presLayoutVars>
      </dgm:prSet>
      <dgm:spPr/>
    </dgm:pt>
    <dgm:pt modelId="{1F1F8A2B-A7C1-46A5-B927-344B16863211}" type="pres">
      <dgm:prSet presAssocID="{61125776-BD1B-4C43-BF36-C62837EF8B46}" presName="spacer" presStyleCnt="0"/>
      <dgm:spPr/>
    </dgm:pt>
    <dgm:pt modelId="{230F2561-A241-4D85-B899-1F10CDF8318F}" type="pres">
      <dgm:prSet presAssocID="{F17AD4EB-7EA6-4A88-BF64-4BA33B062015}" presName="comp" presStyleCnt="0"/>
      <dgm:spPr/>
    </dgm:pt>
    <dgm:pt modelId="{67BC4CEC-C706-4267-9290-9F5D6772290E}" type="pres">
      <dgm:prSet presAssocID="{F17AD4EB-7EA6-4A88-BF64-4BA33B062015}" presName="box" presStyleLbl="node1" presStyleIdx="2" presStyleCnt="3" custLinFactNeighborY="11633"/>
      <dgm:spPr/>
    </dgm:pt>
    <dgm:pt modelId="{BAFDB704-1ACA-4B3F-ADBF-51A8DF3A648E}" type="pres">
      <dgm:prSet presAssocID="{F17AD4EB-7EA6-4A88-BF64-4BA33B062015}" presName="img" presStyleLbl="fgImgPlac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</dgm:pt>
    <dgm:pt modelId="{41EB6CDF-64EC-4B39-AB4D-0AC9EA67BBCE}" type="pres">
      <dgm:prSet presAssocID="{F17AD4EB-7EA6-4A88-BF64-4BA33B062015}" presName="text" presStyleLbl="node1" presStyleIdx="2" presStyleCnt="3">
        <dgm:presLayoutVars>
          <dgm:bulletEnabled val="1"/>
        </dgm:presLayoutVars>
      </dgm:prSet>
      <dgm:spPr/>
    </dgm:pt>
  </dgm:ptLst>
  <dgm:cxnLst>
    <dgm:cxn modelId="{A5A8EB08-296A-43C5-94F8-9A0F3F2E80D9}" srcId="{705AB6D5-D5F6-41DE-85D1-DFB976E1171E}" destId="{5C0D8361-A8AA-4D96-9444-F20AA218A99B}" srcOrd="2" destOrd="0" parTransId="{C9F7F894-37FE-4A27-AEB0-DCE0AD489922}" sibTransId="{2E3AD440-DEBC-49EE-8EC7-8B04CD5EF058}"/>
    <dgm:cxn modelId="{6E200D0A-66EE-45AC-97A3-127301431E93}" srcId="{AA97A2E1-D336-4A3C-8983-4510E701178E}" destId="{E8ED609A-1EEA-498B-A715-3646CF0E6C35}" srcOrd="2" destOrd="0" parTransId="{A4DDA81A-1E05-468F-8FE4-158F819E2E7B}" sibTransId="{51A8DA98-5133-488E-BD13-7B9506EFBF2A}"/>
    <dgm:cxn modelId="{D64B8C0F-D084-402D-887E-A6C9ECF2247F}" type="presOf" srcId="{F17AD4EB-7EA6-4A88-BF64-4BA33B062015}" destId="{41EB6CDF-64EC-4B39-AB4D-0AC9EA67BBCE}" srcOrd="1" destOrd="0" presId="urn:microsoft.com/office/officeart/2005/8/layout/vList4"/>
    <dgm:cxn modelId="{65D8E612-330F-4170-816C-8D97A0297B66}" type="presOf" srcId="{F17AD4EB-7EA6-4A88-BF64-4BA33B062015}" destId="{67BC4CEC-C706-4267-9290-9F5D6772290E}" srcOrd="0" destOrd="0" presId="urn:microsoft.com/office/officeart/2005/8/layout/vList4"/>
    <dgm:cxn modelId="{E0F2DE15-B314-4FA2-A48A-E562F13D7D9E}" type="presOf" srcId="{5C0D8361-A8AA-4D96-9444-F20AA218A99B}" destId="{AE1F85B1-9555-4760-B796-30A29224C536}" srcOrd="0" destOrd="3" presId="urn:microsoft.com/office/officeart/2005/8/layout/vList4"/>
    <dgm:cxn modelId="{559FB21F-5D76-48B9-81AD-166FD7F2C27D}" type="presOf" srcId="{E8ED609A-1EEA-498B-A715-3646CF0E6C35}" destId="{AA2360A6-14F0-492E-BF1F-80DD03745E3C}" srcOrd="1" destOrd="3" presId="urn:microsoft.com/office/officeart/2005/8/layout/vList4"/>
    <dgm:cxn modelId="{2CE9F32A-5200-4284-9B0D-5C0D8D408EB0}" type="presOf" srcId="{5C0D8361-A8AA-4D96-9444-F20AA218A99B}" destId="{7C478DD7-4909-4680-9C0B-D21176DABD3E}" srcOrd="1" destOrd="3" presId="urn:microsoft.com/office/officeart/2005/8/layout/vList4"/>
    <dgm:cxn modelId="{D8CC9335-AC43-4CC1-9697-CA65DD4847FA}" srcId="{F17AD4EB-7EA6-4A88-BF64-4BA33B062015}" destId="{93447325-C816-42E9-9481-065DD09714B3}" srcOrd="2" destOrd="0" parTransId="{7B587C91-ADE8-4470-98A2-D838659A6E4A}" sibTransId="{007F784B-0DEB-45A7-AC34-DA92B1A1EF90}"/>
    <dgm:cxn modelId="{8678BA37-D831-46D7-8981-A6A3988B8796}" type="presOf" srcId="{0F87FC1B-8875-484D-BA51-583E68B519C6}" destId="{38F42D16-AEB7-4DD9-91ED-316327FAEDA8}" srcOrd="0" destOrd="0" presId="urn:microsoft.com/office/officeart/2005/8/layout/vList4"/>
    <dgm:cxn modelId="{4A15C03D-95E1-4A35-820F-0466BEF5E5E7}" type="presOf" srcId="{AA97A2E1-D336-4A3C-8983-4510E701178E}" destId="{AA2360A6-14F0-492E-BF1F-80DD03745E3C}" srcOrd="1" destOrd="0" presId="urn:microsoft.com/office/officeart/2005/8/layout/vList4"/>
    <dgm:cxn modelId="{3274293F-3014-435F-A413-3C0B6B827CA5}" type="presOf" srcId="{D1092917-AFFD-4E0E-A934-60895C2D1869}" destId="{5256BB20-456C-4662-880C-151B47920EB8}" srcOrd="0" destOrd="2" presId="urn:microsoft.com/office/officeart/2005/8/layout/vList4"/>
    <dgm:cxn modelId="{5F87EE46-5469-409A-9A29-6760D380C37C}" type="presOf" srcId="{DB79F59D-DE3D-45C9-931C-359D805B14F5}" destId="{7C478DD7-4909-4680-9C0B-D21176DABD3E}" srcOrd="1" destOrd="2" presId="urn:microsoft.com/office/officeart/2005/8/layout/vList4"/>
    <dgm:cxn modelId="{F36FF14A-0FCC-4513-8507-6CE07E187C77}" type="presOf" srcId="{93447325-C816-42E9-9481-065DD09714B3}" destId="{41EB6CDF-64EC-4B39-AB4D-0AC9EA67BBCE}" srcOrd="1" destOrd="3" presId="urn:microsoft.com/office/officeart/2005/8/layout/vList4"/>
    <dgm:cxn modelId="{D765E351-E25D-4D08-B236-EEAE6B393129}" type="presOf" srcId="{705AB6D5-D5F6-41DE-85D1-DFB976E1171E}" destId="{AE1F85B1-9555-4760-B796-30A29224C536}" srcOrd="0" destOrd="0" presId="urn:microsoft.com/office/officeart/2005/8/layout/vList4"/>
    <dgm:cxn modelId="{3711D353-06A3-4426-B429-0AD88336F76E}" srcId="{705AB6D5-D5F6-41DE-85D1-DFB976E1171E}" destId="{DB79F59D-DE3D-45C9-931C-359D805B14F5}" srcOrd="1" destOrd="0" parTransId="{E49AA351-46A8-4840-9EDB-9CCA53757590}" sibTransId="{0A8E7AF1-D36F-4656-AF23-68975268AE06}"/>
    <dgm:cxn modelId="{C0F35F60-6506-4584-810C-9A92FCF0B7E4}" type="presOf" srcId="{DAE0B4D7-BFCA-4D3B-A0D3-C958FA119267}" destId="{7C478DD7-4909-4680-9C0B-D21176DABD3E}" srcOrd="1" destOrd="1" presId="urn:microsoft.com/office/officeart/2005/8/layout/vList4"/>
    <dgm:cxn modelId="{6B597A64-2429-4AF4-9DA4-15AF006D77E8}" srcId="{AA97A2E1-D336-4A3C-8983-4510E701178E}" destId="{D1092917-AFFD-4E0E-A934-60895C2D1869}" srcOrd="1" destOrd="0" parTransId="{AE6756E1-8369-40DC-BC8C-8FE8BB4F7308}" sibTransId="{C28FB9F5-7F0C-4928-B844-C1252382B25D}"/>
    <dgm:cxn modelId="{48AA026E-0947-4158-88B9-46E9291496E2}" type="presOf" srcId="{371A5C71-B7FA-4A4B-9FD5-EA6C6946AAEE}" destId="{41EB6CDF-64EC-4B39-AB4D-0AC9EA67BBCE}" srcOrd="1" destOrd="2" presId="urn:microsoft.com/office/officeart/2005/8/layout/vList4"/>
    <dgm:cxn modelId="{21A31371-F3D4-4DA2-BD14-F1723294A429}" type="presOf" srcId="{D1092917-AFFD-4E0E-A934-60895C2D1869}" destId="{AA2360A6-14F0-492E-BF1F-80DD03745E3C}" srcOrd="1" destOrd="2" presId="urn:microsoft.com/office/officeart/2005/8/layout/vList4"/>
    <dgm:cxn modelId="{BAFB7371-CB47-433F-A46E-A148A9085837}" type="presOf" srcId="{E4817A30-2AFF-45E5-9824-EF2854DB338F}" destId="{AA2360A6-14F0-492E-BF1F-80DD03745E3C}" srcOrd="1" destOrd="1" presId="urn:microsoft.com/office/officeart/2005/8/layout/vList4"/>
    <dgm:cxn modelId="{B2516F76-DAE9-4B0A-A40B-D00DEF2F4F3E}" srcId="{F17AD4EB-7EA6-4A88-BF64-4BA33B062015}" destId="{371A5C71-B7FA-4A4B-9FD5-EA6C6946AAEE}" srcOrd="1" destOrd="0" parTransId="{A86AC698-C238-412B-85C9-2323E211B539}" sibTransId="{9A21C429-6E12-46CD-8543-D719FDFAACE4}"/>
    <dgm:cxn modelId="{27581F77-5ECD-4A8B-A980-CBE901E5A9A8}" type="presOf" srcId="{371A5C71-B7FA-4A4B-9FD5-EA6C6946AAEE}" destId="{67BC4CEC-C706-4267-9290-9F5D6772290E}" srcOrd="0" destOrd="2" presId="urn:microsoft.com/office/officeart/2005/8/layout/vList4"/>
    <dgm:cxn modelId="{63FCFF80-6549-43FC-BAC4-45DF32D53F0C}" srcId="{F17AD4EB-7EA6-4A88-BF64-4BA33B062015}" destId="{0175AA85-E791-4C77-8CC6-183FC5C67ABE}" srcOrd="0" destOrd="0" parTransId="{F124B40F-D27F-4DCC-A388-9DCED819F297}" sibTransId="{6A17992C-A870-44D2-AC90-F69C0B3AFF95}"/>
    <dgm:cxn modelId="{AAE01385-5567-41FE-A2A3-1D995E674852}" type="presOf" srcId="{0175AA85-E791-4C77-8CC6-183FC5C67ABE}" destId="{41EB6CDF-64EC-4B39-AB4D-0AC9EA67BBCE}" srcOrd="1" destOrd="1" presId="urn:microsoft.com/office/officeart/2005/8/layout/vList4"/>
    <dgm:cxn modelId="{A18E4894-B781-42C4-BE5B-EB8FECE20D10}" srcId="{0F87FC1B-8875-484D-BA51-583E68B519C6}" destId="{AA97A2E1-D336-4A3C-8983-4510E701178E}" srcOrd="1" destOrd="0" parTransId="{16AE1369-BF64-427B-8B71-68416C7448D4}" sibTransId="{61125776-BD1B-4C43-BF36-C62837EF8B46}"/>
    <dgm:cxn modelId="{7FCA8B97-1FB3-45D2-8194-A811CF96E04B}" type="presOf" srcId="{AA97A2E1-D336-4A3C-8983-4510E701178E}" destId="{5256BB20-456C-4662-880C-151B47920EB8}" srcOrd="0" destOrd="0" presId="urn:microsoft.com/office/officeart/2005/8/layout/vList4"/>
    <dgm:cxn modelId="{B239E5AC-617B-4828-BFC4-926366B26DC8}" type="presOf" srcId="{93447325-C816-42E9-9481-065DD09714B3}" destId="{67BC4CEC-C706-4267-9290-9F5D6772290E}" srcOrd="0" destOrd="3" presId="urn:microsoft.com/office/officeart/2005/8/layout/vList4"/>
    <dgm:cxn modelId="{DACB34C5-5A84-44CF-959B-9574A2716EDF}" srcId="{0F87FC1B-8875-484D-BA51-583E68B519C6}" destId="{F17AD4EB-7EA6-4A88-BF64-4BA33B062015}" srcOrd="2" destOrd="0" parTransId="{38A55B6C-2307-40C7-8AE8-AC5350EC8BF8}" sibTransId="{9EA0C7D3-38DC-4A09-BA2C-D08BDD697A6F}"/>
    <dgm:cxn modelId="{8A5763CA-0AD1-4167-B704-22D096CF2B60}" srcId="{705AB6D5-D5F6-41DE-85D1-DFB976E1171E}" destId="{DAE0B4D7-BFCA-4D3B-A0D3-C958FA119267}" srcOrd="0" destOrd="0" parTransId="{E4F551F6-775F-46CD-8B31-5809FC96B4BC}" sibTransId="{7DFB1936-B828-4932-97CD-510C51DFC6F1}"/>
    <dgm:cxn modelId="{BBCF2ED8-D228-4AA9-9E00-019B00828AA9}" type="presOf" srcId="{DAE0B4D7-BFCA-4D3B-A0D3-C958FA119267}" destId="{AE1F85B1-9555-4760-B796-30A29224C536}" srcOrd="0" destOrd="1" presId="urn:microsoft.com/office/officeart/2005/8/layout/vList4"/>
    <dgm:cxn modelId="{31BD6DDF-719E-4C25-933C-3640A650A8E0}" type="presOf" srcId="{E4817A30-2AFF-45E5-9824-EF2854DB338F}" destId="{5256BB20-456C-4662-880C-151B47920EB8}" srcOrd="0" destOrd="1" presId="urn:microsoft.com/office/officeart/2005/8/layout/vList4"/>
    <dgm:cxn modelId="{2E1E62E7-91C6-4DA6-8A67-D6BF12B92A6A}" type="presOf" srcId="{705AB6D5-D5F6-41DE-85D1-DFB976E1171E}" destId="{7C478DD7-4909-4680-9C0B-D21176DABD3E}" srcOrd="1" destOrd="0" presId="urn:microsoft.com/office/officeart/2005/8/layout/vList4"/>
    <dgm:cxn modelId="{D2D473E8-1079-4BAF-8AE0-15289B93105E}" type="presOf" srcId="{DB79F59D-DE3D-45C9-931C-359D805B14F5}" destId="{AE1F85B1-9555-4760-B796-30A29224C536}" srcOrd="0" destOrd="2" presId="urn:microsoft.com/office/officeart/2005/8/layout/vList4"/>
    <dgm:cxn modelId="{1354CCE8-7F67-418D-838C-95A9D8B44A14}" type="presOf" srcId="{0175AA85-E791-4C77-8CC6-183FC5C67ABE}" destId="{67BC4CEC-C706-4267-9290-9F5D6772290E}" srcOrd="0" destOrd="1" presId="urn:microsoft.com/office/officeart/2005/8/layout/vList4"/>
    <dgm:cxn modelId="{4338ABEE-EA9A-46D2-8445-405F5BFA61FB}" srcId="{0F87FC1B-8875-484D-BA51-583E68B519C6}" destId="{705AB6D5-D5F6-41DE-85D1-DFB976E1171E}" srcOrd="0" destOrd="0" parTransId="{3D5D43AA-8CD2-4A3E-B63B-061D4582A247}" sibTransId="{59A20884-3755-41FF-B05E-E389FF24557D}"/>
    <dgm:cxn modelId="{1E43F4F4-69A6-494D-8832-FF1417FCAFE2}" srcId="{AA97A2E1-D336-4A3C-8983-4510E701178E}" destId="{E4817A30-2AFF-45E5-9824-EF2854DB338F}" srcOrd="0" destOrd="0" parTransId="{851E733E-5390-4C05-A36F-C8DFBE80A4DB}" sibTransId="{8238330D-F8B0-48A4-B680-CBB412F859A4}"/>
    <dgm:cxn modelId="{870384FC-47D6-408A-99E6-234FB0DB1611}" type="presOf" srcId="{E8ED609A-1EEA-498B-A715-3646CF0E6C35}" destId="{5256BB20-456C-4662-880C-151B47920EB8}" srcOrd="0" destOrd="3" presId="urn:microsoft.com/office/officeart/2005/8/layout/vList4"/>
    <dgm:cxn modelId="{AFA4EEF0-94CE-4BFF-AE4A-E40E572CD4C7}" type="presParOf" srcId="{38F42D16-AEB7-4DD9-91ED-316327FAEDA8}" destId="{3F15CD9F-55F3-4D32-A0B1-F060AF3FB264}" srcOrd="0" destOrd="0" presId="urn:microsoft.com/office/officeart/2005/8/layout/vList4"/>
    <dgm:cxn modelId="{2AF09AB6-B5B1-4EB2-8FDE-91675022CA8C}" type="presParOf" srcId="{3F15CD9F-55F3-4D32-A0B1-F060AF3FB264}" destId="{AE1F85B1-9555-4760-B796-30A29224C536}" srcOrd="0" destOrd="0" presId="urn:microsoft.com/office/officeart/2005/8/layout/vList4"/>
    <dgm:cxn modelId="{B94EC323-A29A-4396-AE38-1E205E4CB930}" type="presParOf" srcId="{3F15CD9F-55F3-4D32-A0B1-F060AF3FB264}" destId="{7173BDB6-E080-4968-83F7-2A58225F7A4F}" srcOrd="1" destOrd="0" presId="urn:microsoft.com/office/officeart/2005/8/layout/vList4"/>
    <dgm:cxn modelId="{4C158A0B-5C4E-4780-984B-A80916522D7C}" type="presParOf" srcId="{3F15CD9F-55F3-4D32-A0B1-F060AF3FB264}" destId="{7C478DD7-4909-4680-9C0B-D21176DABD3E}" srcOrd="2" destOrd="0" presId="urn:microsoft.com/office/officeart/2005/8/layout/vList4"/>
    <dgm:cxn modelId="{49008C54-1EA1-4083-BF44-66DC950AB573}" type="presParOf" srcId="{38F42D16-AEB7-4DD9-91ED-316327FAEDA8}" destId="{AE097331-AF4A-4124-A707-7712FF3DF28B}" srcOrd="1" destOrd="0" presId="urn:microsoft.com/office/officeart/2005/8/layout/vList4"/>
    <dgm:cxn modelId="{BC878E98-6F40-4D43-B5B0-CD2D8F7C2BF9}" type="presParOf" srcId="{38F42D16-AEB7-4DD9-91ED-316327FAEDA8}" destId="{F569B881-2F59-49A5-A6C1-175230C15159}" srcOrd="2" destOrd="0" presId="urn:microsoft.com/office/officeart/2005/8/layout/vList4"/>
    <dgm:cxn modelId="{BC6E024E-AD89-47B4-8534-08F609A963FB}" type="presParOf" srcId="{F569B881-2F59-49A5-A6C1-175230C15159}" destId="{5256BB20-456C-4662-880C-151B47920EB8}" srcOrd="0" destOrd="0" presId="urn:microsoft.com/office/officeart/2005/8/layout/vList4"/>
    <dgm:cxn modelId="{4E279650-1256-4B8B-94A5-1C163297856B}" type="presParOf" srcId="{F569B881-2F59-49A5-A6C1-175230C15159}" destId="{8BA00747-493A-400F-BF39-D819C0200C8F}" srcOrd="1" destOrd="0" presId="urn:microsoft.com/office/officeart/2005/8/layout/vList4"/>
    <dgm:cxn modelId="{015C237E-7EC8-4ECC-AB4B-45CA222943DB}" type="presParOf" srcId="{F569B881-2F59-49A5-A6C1-175230C15159}" destId="{AA2360A6-14F0-492E-BF1F-80DD03745E3C}" srcOrd="2" destOrd="0" presId="urn:microsoft.com/office/officeart/2005/8/layout/vList4"/>
    <dgm:cxn modelId="{A08B800D-8BF1-45A5-8616-9CB4B8C47D92}" type="presParOf" srcId="{38F42D16-AEB7-4DD9-91ED-316327FAEDA8}" destId="{1F1F8A2B-A7C1-46A5-B927-344B16863211}" srcOrd="3" destOrd="0" presId="urn:microsoft.com/office/officeart/2005/8/layout/vList4"/>
    <dgm:cxn modelId="{700E1B61-6116-457F-A31D-FAD98773B7C0}" type="presParOf" srcId="{38F42D16-AEB7-4DD9-91ED-316327FAEDA8}" destId="{230F2561-A241-4D85-B899-1F10CDF8318F}" srcOrd="4" destOrd="0" presId="urn:microsoft.com/office/officeart/2005/8/layout/vList4"/>
    <dgm:cxn modelId="{D7B40134-0377-4F82-8F43-349E76C92A01}" type="presParOf" srcId="{230F2561-A241-4D85-B899-1F10CDF8318F}" destId="{67BC4CEC-C706-4267-9290-9F5D6772290E}" srcOrd="0" destOrd="0" presId="urn:microsoft.com/office/officeart/2005/8/layout/vList4"/>
    <dgm:cxn modelId="{4D55A041-B764-4D7E-BB29-1E598E47B869}" type="presParOf" srcId="{230F2561-A241-4D85-B899-1F10CDF8318F}" destId="{BAFDB704-1ACA-4B3F-ADBF-51A8DF3A648E}" srcOrd="1" destOrd="0" presId="urn:microsoft.com/office/officeart/2005/8/layout/vList4"/>
    <dgm:cxn modelId="{089433B8-D6ED-40A4-9F85-8F9805C5A329}" type="presParOf" srcId="{230F2561-A241-4D85-B899-1F10CDF8318F}" destId="{41EB6CDF-64EC-4B39-AB4D-0AC9EA67BBCE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704D87-B270-4282-ACFE-C7EE955CD6C5}" type="doc">
      <dgm:prSet loTypeId="urn:microsoft.com/office/officeart/2005/8/layout/chart3" loCatId="cycle" qsTypeId="urn:microsoft.com/office/officeart/2005/8/quickstyle/simple1" qsCatId="simple" csTypeId="urn:microsoft.com/office/officeart/2005/8/colors/colorful4" csCatId="colorful" phldr="1"/>
      <dgm:spPr/>
    </dgm:pt>
    <dgm:pt modelId="{3C1154CA-1005-4227-BB99-166A227E3DA5}" type="pres">
      <dgm:prSet presAssocID="{68704D87-B270-4282-ACFE-C7EE955CD6C5}" presName="compositeShape" presStyleCnt="0">
        <dgm:presLayoutVars>
          <dgm:chMax val="7"/>
          <dgm:dir/>
          <dgm:resizeHandles val="exact"/>
        </dgm:presLayoutVars>
      </dgm:prSet>
      <dgm:spPr/>
    </dgm:pt>
  </dgm:ptLst>
  <dgm:cxnLst>
    <dgm:cxn modelId="{D73A6E7F-BB39-4348-B967-B6F0E62001F1}" type="presOf" srcId="{68704D87-B270-4282-ACFE-C7EE955CD6C5}" destId="{3C1154CA-1005-4227-BB99-166A227E3DA5}" srcOrd="0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D65840D-4D23-4CE1-AE3F-AF9C2CEF8E14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7A91AAC1-2487-43AE-9D4F-89BD11BABBF0}">
      <dgm:prSet phldrT="[Testo]"/>
      <dgm:spPr>
        <a:solidFill>
          <a:srgbClr val="FFC000"/>
        </a:solidFill>
      </dgm:spPr>
      <dgm:t>
        <a:bodyPr/>
        <a:lstStyle/>
        <a:p>
          <a:r>
            <a:rPr lang="it-IT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PER UNA NUOVA ANTROPOLOGIA DEI CONSUMI DI VINO</a:t>
          </a:r>
        </a:p>
      </dgm:t>
    </dgm:pt>
    <dgm:pt modelId="{7EE81294-1F65-479E-91FB-D55F1012920F}" type="parTrans" cxnId="{375C55D9-439F-489E-ADA7-1B5B45EC1977}">
      <dgm:prSet/>
      <dgm:spPr/>
      <dgm:t>
        <a:bodyPr/>
        <a:lstStyle/>
        <a:p>
          <a:endParaRPr lang="it-IT"/>
        </a:p>
      </dgm:t>
    </dgm:pt>
    <dgm:pt modelId="{434EDDC0-D71D-47BB-AD1A-0CC4232046B1}" type="sibTrans" cxnId="{375C55D9-439F-489E-ADA7-1B5B45EC1977}">
      <dgm:prSet/>
      <dgm:spPr/>
      <dgm:t>
        <a:bodyPr/>
        <a:lstStyle/>
        <a:p>
          <a:endParaRPr lang="it-IT"/>
        </a:p>
      </dgm:t>
    </dgm:pt>
    <dgm:pt modelId="{FEF6AB51-5CDE-4BE7-9A95-17D722788377}">
      <dgm:prSet custT="1"/>
      <dgm:spPr>
        <a:solidFill>
          <a:srgbClr val="FFFF00"/>
        </a:solidFill>
        <a:ln>
          <a:noFill/>
        </a:ln>
      </dgm:spPr>
      <dgm:t>
        <a:bodyPr/>
        <a:lstStyle/>
        <a:p>
          <a:r>
            <a:rPr lang="it-IT" sz="2000" b="1" dirty="0">
              <a:solidFill>
                <a:schemeClr val="tx1"/>
              </a:solidFill>
            </a:rPr>
            <a:t>La Generazione Z comprende il 32% della popolazione globale ed è la generazione più etnicamente diversificata</a:t>
          </a:r>
        </a:p>
      </dgm:t>
    </dgm:pt>
    <dgm:pt modelId="{06C3E47B-AF5B-4C2F-B811-BC6D8B52E9A2}" type="parTrans" cxnId="{3D714C99-AC01-4976-BC71-43F2DDC198D2}">
      <dgm:prSet/>
      <dgm:spPr/>
      <dgm:t>
        <a:bodyPr/>
        <a:lstStyle/>
        <a:p>
          <a:endParaRPr lang="it-IT"/>
        </a:p>
      </dgm:t>
    </dgm:pt>
    <dgm:pt modelId="{B2A3886F-5E0B-4B22-9262-991EEACA446B}" type="sibTrans" cxnId="{3D714C99-AC01-4976-BC71-43F2DDC198D2}">
      <dgm:prSet/>
      <dgm:spPr/>
      <dgm:t>
        <a:bodyPr/>
        <a:lstStyle/>
        <a:p>
          <a:endParaRPr lang="it-IT"/>
        </a:p>
      </dgm:t>
    </dgm:pt>
    <dgm:pt modelId="{A95AE176-6D98-416E-A384-4A6FE2AE3707}">
      <dgm:prSet custT="1"/>
      <dgm:spPr>
        <a:solidFill>
          <a:schemeClr val="tx1"/>
        </a:solidFill>
      </dgm:spPr>
      <dgm:t>
        <a:bodyPr/>
        <a:lstStyle/>
        <a:p>
          <a:r>
            <a:rPr lang="it-IT" sz="1600" b="1" dirty="0">
              <a:solidFill>
                <a:srgbClr val="FFFF00"/>
              </a:solidFill>
            </a:rPr>
            <a:t> La giustizia sociale e l'antirazzismo sono una grande preoccupazione per i millennial e la Gen Z, quindi i marchi che non usano la loro comunicazione per stare al fianco dei loro clienti rischiano di perdere i clienti a favore dei marchi che lo fanno</a:t>
          </a:r>
        </a:p>
      </dgm:t>
    </dgm:pt>
    <dgm:pt modelId="{B296B62A-DDCF-42C2-89AD-A0A766D8D81C}" type="parTrans" cxnId="{4F968B6E-E3C0-423A-BECA-D994B67D3295}">
      <dgm:prSet/>
      <dgm:spPr/>
      <dgm:t>
        <a:bodyPr/>
        <a:lstStyle/>
        <a:p>
          <a:endParaRPr lang="it-IT"/>
        </a:p>
      </dgm:t>
    </dgm:pt>
    <dgm:pt modelId="{57F8E7AC-03DC-420E-96DC-20E2C4343E4B}" type="sibTrans" cxnId="{4F968B6E-E3C0-423A-BECA-D994B67D3295}">
      <dgm:prSet/>
      <dgm:spPr/>
      <dgm:t>
        <a:bodyPr/>
        <a:lstStyle/>
        <a:p>
          <a:endParaRPr lang="it-IT"/>
        </a:p>
      </dgm:t>
    </dgm:pt>
    <dgm:pt modelId="{11D21D9A-5503-4ECB-A533-1C36016BA23A}">
      <dgm:prSet custT="1"/>
      <dgm:spPr>
        <a:solidFill>
          <a:srgbClr val="FF0000"/>
        </a:solidFill>
      </dgm:spPr>
      <dgm:t>
        <a:bodyPr/>
        <a:lstStyle/>
        <a:p>
          <a:r>
            <a:rPr lang="it-IT" sz="1800" b="1" dirty="0">
              <a:solidFill>
                <a:schemeClr val="tx1"/>
              </a:solidFill>
            </a:rPr>
            <a:t>L'industria vinicola è ricca di tradizione ma questo non piace ai </a:t>
          </a:r>
          <a:r>
            <a:rPr lang="it-IT" sz="1800" b="1" dirty="0" err="1">
              <a:solidFill>
                <a:schemeClr val="tx1"/>
              </a:solidFill>
            </a:rPr>
            <a:t>millennial</a:t>
          </a:r>
          <a:r>
            <a:rPr lang="it-IT" sz="1800" b="1" dirty="0">
              <a:solidFill>
                <a:schemeClr val="tx1"/>
              </a:solidFill>
            </a:rPr>
            <a:t> o alla </a:t>
          </a:r>
          <a:r>
            <a:rPr lang="it-IT" sz="1800" b="1" dirty="0" err="1">
              <a:solidFill>
                <a:schemeClr val="tx1"/>
              </a:solidFill>
            </a:rPr>
            <a:t>Gen</a:t>
          </a:r>
          <a:r>
            <a:rPr lang="it-IT" sz="1800" b="1" dirty="0">
              <a:solidFill>
                <a:schemeClr val="tx1"/>
              </a:solidFill>
            </a:rPr>
            <a:t> Z.</a:t>
          </a:r>
        </a:p>
      </dgm:t>
    </dgm:pt>
    <dgm:pt modelId="{BE5CFA09-24A1-476B-9256-55DF8231AD79}" type="parTrans" cxnId="{B7A20C5C-8F31-4AA8-A476-BAAC6FCE0118}">
      <dgm:prSet/>
      <dgm:spPr/>
      <dgm:t>
        <a:bodyPr/>
        <a:lstStyle/>
        <a:p>
          <a:endParaRPr lang="it-IT"/>
        </a:p>
      </dgm:t>
    </dgm:pt>
    <dgm:pt modelId="{109AE9FD-CFC9-407C-9327-B1AF82168E98}" type="sibTrans" cxnId="{B7A20C5C-8F31-4AA8-A476-BAAC6FCE0118}">
      <dgm:prSet/>
      <dgm:spPr/>
      <dgm:t>
        <a:bodyPr/>
        <a:lstStyle/>
        <a:p>
          <a:endParaRPr lang="it-IT"/>
        </a:p>
      </dgm:t>
    </dgm:pt>
    <dgm:pt modelId="{C7CBD984-2EC6-4CE3-BE45-922CA6E40125}">
      <dgm:prSet custT="1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it-IT" sz="1800" b="1" dirty="0">
              <a:solidFill>
                <a:schemeClr val="tx1"/>
              </a:solidFill>
            </a:rPr>
            <a:t>Potrebbero chiedere: qual è l'impronta di carbonio del tuo vino ? Le persone sono state pagate con  un salario equo ?</a:t>
          </a:r>
        </a:p>
      </dgm:t>
    </dgm:pt>
    <dgm:pt modelId="{C1734612-D4E3-4CF4-87B3-A0F3DFDE4B50}" type="parTrans" cxnId="{F53A0608-B286-4F5D-A659-3D2598138B9C}">
      <dgm:prSet/>
      <dgm:spPr/>
      <dgm:t>
        <a:bodyPr/>
        <a:lstStyle/>
        <a:p>
          <a:endParaRPr lang="it-IT"/>
        </a:p>
      </dgm:t>
    </dgm:pt>
    <dgm:pt modelId="{65D3C0F2-3944-481A-917B-AC96D2741731}" type="sibTrans" cxnId="{F53A0608-B286-4F5D-A659-3D2598138B9C}">
      <dgm:prSet/>
      <dgm:spPr/>
      <dgm:t>
        <a:bodyPr/>
        <a:lstStyle/>
        <a:p>
          <a:endParaRPr lang="it-IT"/>
        </a:p>
      </dgm:t>
    </dgm:pt>
    <dgm:pt modelId="{3C6D6D2C-7E6A-4343-AA2C-5CAE93A6D32A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it-IT" sz="2000" b="1">
              <a:solidFill>
                <a:schemeClr val="tx1"/>
              </a:solidFill>
            </a:rPr>
            <a:t>Le generazioni più giovani sono anche interessate a come l'alcol influisce sulla loro salute.</a:t>
          </a:r>
          <a:endParaRPr lang="it-IT" sz="2000" b="1" dirty="0">
            <a:solidFill>
              <a:schemeClr val="tx1"/>
            </a:solidFill>
          </a:endParaRPr>
        </a:p>
      </dgm:t>
    </dgm:pt>
    <dgm:pt modelId="{A058CB62-2E8D-4EC6-9308-E0E2E110F390}" type="parTrans" cxnId="{3DB9A9FC-C103-4809-8C4C-E66495B07C0B}">
      <dgm:prSet/>
      <dgm:spPr/>
      <dgm:t>
        <a:bodyPr/>
        <a:lstStyle/>
        <a:p>
          <a:endParaRPr lang="it-IT"/>
        </a:p>
      </dgm:t>
    </dgm:pt>
    <dgm:pt modelId="{9AB1E31E-A843-49F6-B9DD-92737A2B2D91}" type="sibTrans" cxnId="{3DB9A9FC-C103-4809-8C4C-E66495B07C0B}">
      <dgm:prSet/>
      <dgm:spPr/>
      <dgm:t>
        <a:bodyPr/>
        <a:lstStyle/>
        <a:p>
          <a:endParaRPr lang="it-IT"/>
        </a:p>
      </dgm:t>
    </dgm:pt>
    <dgm:pt modelId="{45456172-905F-477E-8BB5-E4FA0503DF83}">
      <dgm:prSet custT="1"/>
      <dgm:spPr>
        <a:solidFill>
          <a:srgbClr val="92D050"/>
        </a:solidFill>
      </dgm:spPr>
      <dgm:t>
        <a:bodyPr/>
        <a:lstStyle/>
        <a:p>
          <a:r>
            <a:rPr lang="it-IT" sz="1800" b="1" dirty="0">
              <a:solidFill>
                <a:prstClr val="black"/>
              </a:solidFill>
            </a:rPr>
            <a:t>Vogliamo prodotti che si adattino al nostro stile di vita, vogliamo una storia che ci faccia sentire connessi al prodotto.</a:t>
          </a:r>
        </a:p>
      </dgm:t>
    </dgm:pt>
    <dgm:pt modelId="{94526DA0-FD8D-4DA0-B0DC-D1CC1956E857}" type="parTrans" cxnId="{074BBFE9-437C-4BC3-AEBE-4F3665E83F42}">
      <dgm:prSet/>
      <dgm:spPr/>
      <dgm:t>
        <a:bodyPr/>
        <a:lstStyle/>
        <a:p>
          <a:endParaRPr lang="it-IT"/>
        </a:p>
      </dgm:t>
    </dgm:pt>
    <dgm:pt modelId="{C89BDBAB-971B-48D1-B4BD-E059EB237137}" type="sibTrans" cxnId="{074BBFE9-437C-4BC3-AEBE-4F3665E83F42}">
      <dgm:prSet/>
      <dgm:spPr/>
      <dgm:t>
        <a:bodyPr/>
        <a:lstStyle/>
        <a:p>
          <a:endParaRPr lang="it-IT"/>
        </a:p>
      </dgm:t>
    </dgm:pt>
    <dgm:pt modelId="{FB2212EE-E790-4D3D-9CF7-E17C35FAD578}" type="pres">
      <dgm:prSet presAssocID="{7D65840D-4D23-4CE1-AE3F-AF9C2CEF8E14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1E1AB1F-1E03-4C38-AE1D-A513CB99E7FE}" type="pres">
      <dgm:prSet presAssocID="{7A91AAC1-2487-43AE-9D4F-89BD11BABBF0}" presName="centerShape" presStyleLbl="node0" presStyleIdx="0" presStyleCnt="1" custLinFactNeighborX="527" custLinFactNeighborY="325"/>
      <dgm:spPr/>
    </dgm:pt>
    <dgm:pt modelId="{B850998E-9657-4B5C-8DC5-47B4414E6092}" type="pres">
      <dgm:prSet presAssocID="{06C3E47B-AF5B-4C2F-B811-BC6D8B52E9A2}" presName="parTrans" presStyleLbl="bgSibTrans2D1" presStyleIdx="0" presStyleCnt="6" custAng="20977128" custLinFactNeighborX="13337" custLinFactNeighborY="17250"/>
      <dgm:spPr/>
    </dgm:pt>
    <dgm:pt modelId="{41BDC9CC-D9E2-4193-94E3-414EF3FFFC34}" type="pres">
      <dgm:prSet presAssocID="{FEF6AB51-5CDE-4BE7-9A95-17D722788377}" presName="node" presStyleLbl="node1" presStyleIdx="0" presStyleCnt="6" custScaleX="181207" custScaleY="142506" custRadScaleRad="89873" custRadScaleInc="-48842">
        <dgm:presLayoutVars>
          <dgm:bulletEnabled val="1"/>
        </dgm:presLayoutVars>
      </dgm:prSet>
      <dgm:spPr/>
    </dgm:pt>
    <dgm:pt modelId="{284CFE4E-501D-4E03-8661-5DCF79D1788A}" type="pres">
      <dgm:prSet presAssocID="{B296B62A-DDCF-42C2-89AD-A0A766D8D81C}" presName="parTrans" presStyleLbl="bgSibTrans2D1" presStyleIdx="1" presStyleCnt="6" custAng="325022"/>
      <dgm:spPr/>
    </dgm:pt>
    <dgm:pt modelId="{B0311CC1-891D-46AB-AF34-D66FBD02B167}" type="pres">
      <dgm:prSet presAssocID="{A95AE176-6D98-416E-A384-4A6FE2AE3707}" presName="node" presStyleLbl="node1" presStyleIdx="1" presStyleCnt="6" custScaleX="198455" custScaleY="181405" custRadScaleRad="112457" custRadScaleInc="21087">
        <dgm:presLayoutVars>
          <dgm:bulletEnabled val="1"/>
        </dgm:presLayoutVars>
      </dgm:prSet>
      <dgm:spPr/>
    </dgm:pt>
    <dgm:pt modelId="{63D883D1-5DE7-4CCC-90E8-9A14CC215812}" type="pres">
      <dgm:prSet presAssocID="{BE5CFA09-24A1-476B-9256-55DF8231AD79}" presName="parTrans" presStyleLbl="bgSibTrans2D1" presStyleIdx="2" presStyleCnt="6" custLinFactNeighborX="-2878" custLinFactNeighborY="-28633"/>
      <dgm:spPr/>
    </dgm:pt>
    <dgm:pt modelId="{2696F6A1-938E-43C1-A35B-ACCEB46CE14F}" type="pres">
      <dgm:prSet presAssocID="{11D21D9A-5503-4ECB-A533-1C36016BA23A}" presName="node" presStyleLbl="node1" presStyleIdx="2" presStyleCnt="6" custScaleX="144917" custScaleY="121433" custRadScaleRad="112803" custRadScaleInc="65941">
        <dgm:presLayoutVars>
          <dgm:bulletEnabled val="1"/>
        </dgm:presLayoutVars>
      </dgm:prSet>
      <dgm:spPr/>
    </dgm:pt>
    <dgm:pt modelId="{54F64D6A-32FB-4481-AD7D-2AEFF071F40C}" type="pres">
      <dgm:prSet presAssocID="{C1734612-D4E3-4CF4-87B3-A0F3DFDE4B50}" presName="parTrans" presStyleLbl="bgSibTrans2D1" presStyleIdx="3" presStyleCnt="6" custLinFactNeighborX="-4884" custLinFactNeighborY="19142"/>
      <dgm:spPr/>
    </dgm:pt>
    <dgm:pt modelId="{3BFC2002-A28D-4891-A4A9-256FD3309FDB}" type="pres">
      <dgm:prSet presAssocID="{C7CBD984-2EC6-4CE3-BE45-922CA6E40125}" presName="node" presStyleLbl="node1" presStyleIdx="3" presStyleCnt="6" custScaleX="165577" custScaleY="124886" custRadScaleRad="135063" custRadScaleInc="57904">
        <dgm:presLayoutVars>
          <dgm:bulletEnabled val="1"/>
        </dgm:presLayoutVars>
      </dgm:prSet>
      <dgm:spPr/>
    </dgm:pt>
    <dgm:pt modelId="{8DAE1852-B9E3-4A67-94D0-B241C607425B}" type="pres">
      <dgm:prSet presAssocID="{94526DA0-FD8D-4DA0-B0DC-D1CC1956E857}" presName="parTrans" presStyleLbl="bgSibTrans2D1" presStyleIdx="4" presStyleCnt="6"/>
      <dgm:spPr/>
    </dgm:pt>
    <dgm:pt modelId="{8163F5F8-44F0-4825-895F-69BE378F4289}" type="pres">
      <dgm:prSet presAssocID="{45456172-905F-477E-8BB5-E4FA0503DF83}" presName="node" presStyleLbl="node1" presStyleIdx="4" presStyleCnt="6" custScaleX="137763" custScaleY="154915" custRadScaleRad="101348" custRadScaleInc="27412">
        <dgm:presLayoutVars>
          <dgm:bulletEnabled val="1"/>
        </dgm:presLayoutVars>
      </dgm:prSet>
      <dgm:spPr/>
    </dgm:pt>
    <dgm:pt modelId="{50181F8C-E88E-4215-BE64-339A38F43D52}" type="pres">
      <dgm:prSet presAssocID="{A058CB62-2E8D-4EC6-9308-E0E2E110F390}" presName="parTrans" presStyleLbl="bgSibTrans2D1" presStyleIdx="5" presStyleCnt="6" custLinFactNeighborX="-9672" custLinFactNeighborY="-39080"/>
      <dgm:spPr/>
    </dgm:pt>
    <dgm:pt modelId="{7F06385D-D8A9-4B97-A7B7-DEEA90CAF669}" type="pres">
      <dgm:prSet presAssocID="{3C6D6D2C-7E6A-4343-AA2C-5CAE93A6D32A}" presName="node" presStyleLbl="node1" presStyleIdx="5" presStyleCnt="6" custScaleX="165864" custScaleY="138889" custRadScaleRad="84954" custRadScaleInc="38603">
        <dgm:presLayoutVars>
          <dgm:bulletEnabled val="1"/>
        </dgm:presLayoutVars>
      </dgm:prSet>
      <dgm:spPr/>
    </dgm:pt>
  </dgm:ptLst>
  <dgm:cxnLst>
    <dgm:cxn modelId="{F53A0608-B286-4F5D-A659-3D2598138B9C}" srcId="{7A91AAC1-2487-43AE-9D4F-89BD11BABBF0}" destId="{C7CBD984-2EC6-4CE3-BE45-922CA6E40125}" srcOrd="3" destOrd="0" parTransId="{C1734612-D4E3-4CF4-87B3-A0F3DFDE4B50}" sibTransId="{65D3C0F2-3944-481A-917B-AC96D2741731}"/>
    <dgm:cxn modelId="{E726CF36-1F07-4684-9781-D70F21533721}" type="presOf" srcId="{3C6D6D2C-7E6A-4343-AA2C-5CAE93A6D32A}" destId="{7F06385D-D8A9-4B97-A7B7-DEEA90CAF669}" srcOrd="0" destOrd="0" presId="urn:microsoft.com/office/officeart/2005/8/layout/radial4"/>
    <dgm:cxn modelId="{2AD5C53B-6477-43A2-858D-4CDE9EDBC73B}" type="presOf" srcId="{A95AE176-6D98-416E-A384-4A6FE2AE3707}" destId="{B0311CC1-891D-46AB-AF34-D66FBD02B167}" srcOrd="0" destOrd="0" presId="urn:microsoft.com/office/officeart/2005/8/layout/radial4"/>
    <dgm:cxn modelId="{A2B0EB55-3970-4041-88F1-02B49C5BA327}" type="presOf" srcId="{94526DA0-FD8D-4DA0-B0DC-D1CC1956E857}" destId="{8DAE1852-B9E3-4A67-94D0-B241C607425B}" srcOrd="0" destOrd="0" presId="urn:microsoft.com/office/officeart/2005/8/layout/radial4"/>
    <dgm:cxn modelId="{B7A20C5C-8F31-4AA8-A476-BAAC6FCE0118}" srcId="{7A91AAC1-2487-43AE-9D4F-89BD11BABBF0}" destId="{11D21D9A-5503-4ECB-A533-1C36016BA23A}" srcOrd="2" destOrd="0" parTransId="{BE5CFA09-24A1-476B-9256-55DF8231AD79}" sibTransId="{109AE9FD-CFC9-407C-9327-B1AF82168E98}"/>
    <dgm:cxn modelId="{65E14F5F-11DD-4D18-9E31-41162D73B069}" type="presOf" srcId="{B296B62A-DDCF-42C2-89AD-A0A766D8D81C}" destId="{284CFE4E-501D-4E03-8661-5DCF79D1788A}" srcOrd="0" destOrd="0" presId="urn:microsoft.com/office/officeart/2005/8/layout/radial4"/>
    <dgm:cxn modelId="{3343D16D-3BF9-47A5-87FA-E53F0B326998}" type="presOf" srcId="{BE5CFA09-24A1-476B-9256-55DF8231AD79}" destId="{63D883D1-5DE7-4CCC-90E8-9A14CC215812}" srcOrd="0" destOrd="0" presId="urn:microsoft.com/office/officeart/2005/8/layout/radial4"/>
    <dgm:cxn modelId="{4F968B6E-E3C0-423A-BECA-D994B67D3295}" srcId="{7A91AAC1-2487-43AE-9D4F-89BD11BABBF0}" destId="{A95AE176-6D98-416E-A384-4A6FE2AE3707}" srcOrd="1" destOrd="0" parTransId="{B296B62A-DDCF-42C2-89AD-A0A766D8D81C}" sibTransId="{57F8E7AC-03DC-420E-96DC-20E2C4343E4B}"/>
    <dgm:cxn modelId="{8F426571-2F31-437B-9451-C49E97E70CEA}" type="presOf" srcId="{45456172-905F-477E-8BB5-E4FA0503DF83}" destId="{8163F5F8-44F0-4825-895F-69BE378F4289}" srcOrd="0" destOrd="0" presId="urn:microsoft.com/office/officeart/2005/8/layout/radial4"/>
    <dgm:cxn modelId="{FA609374-2816-47B6-9801-5FCD06C6462B}" type="presOf" srcId="{C1734612-D4E3-4CF4-87B3-A0F3DFDE4B50}" destId="{54F64D6A-32FB-4481-AD7D-2AEFF071F40C}" srcOrd="0" destOrd="0" presId="urn:microsoft.com/office/officeart/2005/8/layout/radial4"/>
    <dgm:cxn modelId="{D594477B-2B73-4DB6-B137-0BC56495694C}" type="presOf" srcId="{11D21D9A-5503-4ECB-A533-1C36016BA23A}" destId="{2696F6A1-938E-43C1-A35B-ACCEB46CE14F}" srcOrd="0" destOrd="0" presId="urn:microsoft.com/office/officeart/2005/8/layout/radial4"/>
    <dgm:cxn modelId="{3D714C99-AC01-4976-BC71-43F2DDC198D2}" srcId="{7A91AAC1-2487-43AE-9D4F-89BD11BABBF0}" destId="{FEF6AB51-5CDE-4BE7-9A95-17D722788377}" srcOrd="0" destOrd="0" parTransId="{06C3E47B-AF5B-4C2F-B811-BC6D8B52E9A2}" sibTransId="{B2A3886F-5E0B-4B22-9262-991EEACA446B}"/>
    <dgm:cxn modelId="{747CA0C3-8BEA-4D25-BDE5-6E936FC75F4A}" type="presOf" srcId="{A058CB62-2E8D-4EC6-9308-E0E2E110F390}" destId="{50181F8C-E88E-4215-BE64-339A38F43D52}" srcOrd="0" destOrd="0" presId="urn:microsoft.com/office/officeart/2005/8/layout/radial4"/>
    <dgm:cxn modelId="{0F6397C8-30E5-4D50-8AC1-632D5E338992}" type="presOf" srcId="{FEF6AB51-5CDE-4BE7-9A95-17D722788377}" destId="{41BDC9CC-D9E2-4193-94E3-414EF3FFFC34}" srcOrd="0" destOrd="0" presId="urn:microsoft.com/office/officeart/2005/8/layout/radial4"/>
    <dgm:cxn modelId="{375C55D9-439F-489E-ADA7-1B5B45EC1977}" srcId="{7D65840D-4D23-4CE1-AE3F-AF9C2CEF8E14}" destId="{7A91AAC1-2487-43AE-9D4F-89BD11BABBF0}" srcOrd="0" destOrd="0" parTransId="{7EE81294-1F65-479E-91FB-D55F1012920F}" sibTransId="{434EDDC0-D71D-47BB-AD1A-0CC4232046B1}"/>
    <dgm:cxn modelId="{1AB4A2D9-7BC2-4222-AC0D-E9995A495085}" type="presOf" srcId="{06C3E47B-AF5B-4C2F-B811-BC6D8B52E9A2}" destId="{B850998E-9657-4B5C-8DC5-47B4414E6092}" srcOrd="0" destOrd="0" presId="urn:microsoft.com/office/officeart/2005/8/layout/radial4"/>
    <dgm:cxn modelId="{D936C8E8-553D-4115-9CCF-B02ADDD0C86E}" type="presOf" srcId="{C7CBD984-2EC6-4CE3-BE45-922CA6E40125}" destId="{3BFC2002-A28D-4891-A4A9-256FD3309FDB}" srcOrd="0" destOrd="0" presId="urn:microsoft.com/office/officeart/2005/8/layout/radial4"/>
    <dgm:cxn modelId="{074BBFE9-437C-4BC3-AEBE-4F3665E83F42}" srcId="{7A91AAC1-2487-43AE-9D4F-89BD11BABBF0}" destId="{45456172-905F-477E-8BB5-E4FA0503DF83}" srcOrd="4" destOrd="0" parTransId="{94526DA0-FD8D-4DA0-B0DC-D1CC1956E857}" sibTransId="{C89BDBAB-971B-48D1-B4BD-E059EB237137}"/>
    <dgm:cxn modelId="{9330AFF1-906F-489C-A66F-B2CB97290FCB}" type="presOf" srcId="{7D65840D-4D23-4CE1-AE3F-AF9C2CEF8E14}" destId="{FB2212EE-E790-4D3D-9CF7-E17C35FAD578}" srcOrd="0" destOrd="0" presId="urn:microsoft.com/office/officeart/2005/8/layout/radial4"/>
    <dgm:cxn modelId="{92F411FA-0CDE-4B7B-936E-E5D2A0FD0762}" type="presOf" srcId="{7A91AAC1-2487-43AE-9D4F-89BD11BABBF0}" destId="{D1E1AB1F-1E03-4C38-AE1D-A513CB99E7FE}" srcOrd="0" destOrd="0" presId="urn:microsoft.com/office/officeart/2005/8/layout/radial4"/>
    <dgm:cxn modelId="{3DB9A9FC-C103-4809-8C4C-E66495B07C0B}" srcId="{7A91AAC1-2487-43AE-9D4F-89BD11BABBF0}" destId="{3C6D6D2C-7E6A-4343-AA2C-5CAE93A6D32A}" srcOrd="5" destOrd="0" parTransId="{A058CB62-2E8D-4EC6-9308-E0E2E110F390}" sibTransId="{9AB1E31E-A843-49F6-B9DD-92737A2B2D91}"/>
    <dgm:cxn modelId="{4243EAF2-B355-460F-863B-9307C15D1020}" type="presParOf" srcId="{FB2212EE-E790-4D3D-9CF7-E17C35FAD578}" destId="{D1E1AB1F-1E03-4C38-AE1D-A513CB99E7FE}" srcOrd="0" destOrd="0" presId="urn:microsoft.com/office/officeart/2005/8/layout/radial4"/>
    <dgm:cxn modelId="{15A8D152-F930-47C8-A544-B5436317146D}" type="presParOf" srcId="{FB2212EE-E790-4D3D-9CF7-E17C35FAD578}" destId="{B850998E-9657-4B5C-8DC5-47B4414E6092}" srcOrd="1" destOrd="0" presId="urn:microsoft.com/office/officeart/2005/8/layout/radial4"/>
    <dgm:cxn modelId="{72C060EE-F77E-4D76-B792-36DA2A3722A9}" type="presParOf" srcId="{FB2212EE-E790-4D3D-9CF7-E17C35FAD578}" destId="{41BDC9CC-D9E2-4193-94E3-414EF3FFFC34}" srcOrd="2" destOrd="0" presId="urn:microsoft.com/office/officeart/2005/8/layout/radial4"/>
    <dgm:cxn modelId="{CA79B02F-4822-4928-9880-FCEDDC6E4EAC}" type="presParOf" srcId="{FB2212EE-E790-4D3D-9CF7-E17C35FAD578}" destId="{284CFE4E-501D-4E03-8661-5DCF79D1788A}" srcOrd="3" destOrd="0" presId="urn:microsoft.com/office/officeart/2005/8/layout/radial4"/>
    <dgm:cxn modelId="{AA5B292F-35C8-44AA-B708-B02E4109E0A1}" type="presParOf" srcId="{FB2212EE-E790-4D3D-9CF7-E17C35FAD578}" destId="{B0311CC1-891D-46AB-AF34-D66FBD02B167}" srcOrd="4" destOrd="0" presId="urn:microsoft.com/office/officeart/2005/8/layout/radial4"/>
    <dgm:cxn modelId="{87B6D694-C0F1-4509-8149-45E3D7DFA658}" type="presParOf" srcId="{FB2212EE-E790-4D3D-9CF7-E17C35FAD578}" destId="{63D883D1-5DE7-4CCC-90E8-9A14CC215812}" srcOrd="5" destOrd="0" presId="urn:microsoft.com/office/officeart/2005/8/layout/radial4"/>
    <dgm:cxn modelId="{D618EE64-5F3B-45D2-AE20-D0428C0B4814}" type="presParOf" srcId="{FB2212EE-E790-4D3D-9CF7-E17C35FAD578}" destId="{2696F6A1-938E-43C1-A35B-ACCEB46CE14F}" srcOrd="6" destOrd="0" presId="urn:microsoft.com/office/officeart/2005/8/layout/radial4"/>
    <dgm:cxn modelId="{A0883876-6BC2-4617-BC2E-11F781640AF4}" type="presParOf" srcId="{FB2212EE-E790-4D3D-9CF7-E17C35FAD578}" destId="{54F64D6A-32FB-4481-AD7D-2AEFF071F40C}" srcOrd="7" destOrd="0" presId="urn:microsoft.com/office/officeart/2005/8/layout/radial4"/>
    <dgm:cxn modelId="{2E523E26-573F-4904-826F-1DC9A34DBD7E}" type="presParOf" srcId="{FB2212EE-E790-4D3D-9CF7-E17C35FAD578}" destId="{3BFC2002-A28D-4891-A4A9-256FD3309FDB}" srcOrd="8" destOrd="0" presId="urn:microsoft.com/office/officeart/2005/8/layout/radial4"/>
    <dgm:cxn modelId="{0A605E86-3684-43B6-BCC0-6C6F5E161462}" type="presParOf" srcId="{FB2212EE-E790-4D3D-9CF7-E17C35FAD578}" destId="{8DAE1852-B9E3-4A67-94D0-B241C607425B}" srcOrd="9" destOrd="0" presId="urn:microsoft.com/office/officeart/2005/8/layout/radial4"/>
    <dgm:cxn modelId="{F1F1B627-1958-4938-BCCD-646A2421B48D}" type="presParOf" srcId="{FB2212EE-E790-4D3D-9CF7-E17C35FAD578}" destId="{8163F5F8-44F0-4825-895F-69BE378F4289}" srcOrd="10" destOrd="0" presId="urn:microsoft.com/office/officeart/2005/8/layout/radial4"/>
    <dgm:cxn modelId="{5895E9DE-0897-438C-A772-5D1371233143}" type="presParOf" srcId="{FB2212EE-E790-4D3D-9CF7-E17C35FAD578}" destId="{50181F8C-E88E-4215-BE64-339A38F43D52}" srcOrd="11" destOrd="0" presId="urn:microsoft.com/office/officeart/2005/8/layout/radial4"/>
    <dgm:cxn modelId="{7F11DED6-8554-4B7F-AFDD-E46DBD46CFE5}" type="presParOf" srcId="{FB2212EE-E790-4D3D-9CF7-E17C35FAD578}" destId="{7F06385D-D8A9-4B97-A7B7-DEEA90CAF669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6A6D57F-1F0B-4214-9665-7F398A945F2D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D49D86EA-F99B-4D3F-B64C-317A4EB914D7}">
      <dgm:prSet phldrT="[Testo]"/>
      <dgm:spPr>
        <a:solidFill>
          <a:schemeClr val="bg1"/>
        </a:solidFill>
      </dgm:spPr>
      <dgm:t>
        <a:bodyPr/>
        <a:lstStyle/>
        <a:p>
          <a:r>
            <a:rPr lang="it-IT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E’LA MESSA IN SCENA  «DELLA PRESUNZIONE  E DEL LETARGO DELL’IGNORANZA»</a:t>
          </a:r>
        </a:p>
      </dgm:t>
    </dgm:pt>
    <dgm:pt modelId="{30336BA7-5A40-452E-B8E9-2CB43D5556B6}" type="parTrans" cxnId="{7F41E88B-DDE0-47A1-B352-D6B99E0F9B79}">
      <dgm:prSet/>
      <dgm:spPr/>
      <dgm:t>
        <a:bodyPr/>
        <a:lstStyle/>
        <a:p>
          <a:endParaRPr lang="it-IT"/>
        </a:p>
      </dgm:t>
    </dgm:pt>
    <dgm:pt modelId="{F0289C4F-F0C9-4287-80F4-B2FE7EE26D65}" type="sibTrans" cxnId="{7F41E88B-DDE0-47A1-B352-D6B99E0F9B79}">
      <dgm:prSet/>
      <dgm:spPr/>
      <dgm:t>
        <a:bodyPr/>
        <a:lstStyle/>
        <a:p>
          <a:endParaRPr lang="it-IT"/>
        </a:p>
      </dgm:t>
    </dgm:pt>
    <dgm:pt modelId="{311A0DA0-90E4-4A4D-87A4-016427A52346}">
      <dgm:prSet phldrT="[Testo]" custT="1"/>
      <dgm:spPr>
        <a:solidFill>
          <a:srgbClr val="FFFF00"/>
        </a:solidFill>
        <a:ln>
          <a:solidFill>
            <a:srgbClr val="FF0000"/>
          </a:solidFill>
        </a:ln>
      </dgm:spPr>
      <dgm:t>
        <a:bodyPr/>
        <a:lstStyle/>
        <a:p>
          <a:r>
            <a:rPr lang="it-IT" sz="1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RAPPRESENTA LA  DECADENZA DI VENEZIA ALL’INDOMANI DELLA RIVOLUZIONE FRANCESE  (1789)</a:t>
          </a:r>
        </a:p>
      </dgm:t>
    </dgm:pt>
    <dgm:pt modelId="{CE54AAD9-ABE0-41E3-BA43-B929A41463FE}" type="parTrans" cxnId="{06C1E66E-3ED5-460D-85E2-F36015B78904}">
      <dgm:prSet/>
      <dgm:spPr/>
      <dgm:t>
        <a:bodyPr/>
        <a:lstStyle/>
        <a:p>
          <a:endParaRPr lang="it-IT"/>
        </a:p>
      </dgm:t>
    </dgm:pt>
    <dgm:pt modelId="{CAD351CB-A703-4C90-8A75-F02AE4E77983}" type="sibTrans" cxnId="{06C1E66E-3ED5-460D-85E2-F36015B78904}">
      <dgm:prSet/>
      <dgm:spPr/>
      <dgm:t>
        <a:bodyPr/>
        <a:lstStyle/>
        <a:p>
          <a:endParaRPr lang="it-IT"/>
        </a:p>
      </dgm:t>
    </dgm:pt>
    <dgm:pt modelId="{6159B9C6-3B9D-4663-9CB2-351CBC8C6DCD}">
      <dgm:prSet phldrT="[Testo]" custT="1"/>
      <dgm:spPr>
        <a:solidFill>
          <a:schemeClr val="tx1"/>
        </a:solidFill>
        <a:ln>
          <a:solidFill>
            <a:schemeClr val="bg1"/>
          </a:solidFill>
        </a:ln>
      </dgm:spPr>
      <dgm:t>
        <a:bodyPr/>
        <a:lstStyle/>
        <a:p>
          <a:r>
            <a:rPr lang="it-IT" sz="1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 METAFORA DELL’ </a:t>
          </a:r>
          <a:r>
            <a:rPr lang="it-IT" sz="14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ANCIENT REGIME</a:t>
          </a:r>
        </a:p>
        <a:p>
          <a:r>
            <a:rPr lang="it-IT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IL CASOTTO</a:t>
          </a:r>
        </a:p>
        <a:p>
          <a:r>
            <a:rPr lang="it-IT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 LANTERNA,</a:t>
          </a:r>
        </a:p>
        <a:p>
          <a:r>
            <a:rPr lang="it-IT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IL CIARLATANO</a:t>
          </a:r>
        </a:p>
        <a:p>
          <a:r>
            <a:rPr lang="it-IT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IL MONDO NUOVO DALLA FINESTRELLA</a:t>
          </a:r>
        </a:p>
        <a:p>
          <a:r>
            <a:rPr lang="it-IT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 FOLLA DI PERSONE  GIRATE DI SPALLE</a:t>
          </a:r>
        </a:p>
      </dgm:t>
    </dgm:pt>
    <dgm:pt modelId="{C5F43C81-73FE-4067-8696-BC61F9E9076D}" type="parTrans" cxnId="{84BCCA42-A6EE-46D7-8110-0B178F98CC9F}">
      <dgm:prSet/>
      <dgm:spPr/>
      <dgm:t>
        <a:bodyPr/>
        <a:lstStyle/>
        <a:p>
          <a:endParaRPr lang="it-IT"/>
        </a:p>
      </dgm:t>
    </dgm:pt>
    <dgm:pt modelId="{BB18D34B-2E86-45FC-A7FB-098B7B84358C}" type="sibTrans" cxnId="{84BCCA42-A6EE-46D7-8110-0B178F98CC9F}">
      <dgm:prSet/>
      <dgm:spPr/>
      <dgm:t>
        <a:bodyPr/>
        <a:lstStyle/>
        <a:p>
          <a:endParaRPr lang="it-IT"/>
        </a:p>
      </dgm:t>
    </dgm:pt>
    <dgm:pt modelId="{F93FD640-CF3C-4FD7-A41F-40406671CBF0}">
      <dgm:prSet phldrT="[Testo]" custT="1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it-IT" sz="1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L’IGNORATO ORIZZONTE AZZURRO DEL MARE ,IL VERO MONDO NUOVO CHE NESSUNO GUARDA E CHE INVECE PREFERISCE CERCARE NELLA LANTERNA MAGICA DELL’IMBONITORE :</a:t>
          </a:r>
        </a:p>
        <a:p>
          <a:endParaRPr lang="it-IT" sz="16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r>
            <a:rPr lang="it-IT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QUEL POPOLO SIAMO NOI</a:t>
          </a:r>
        </a:p>
      </dgm:t>
    </dgm:pt>
    <dgm:pt modelId="{7730E705-8AB4-48DD-B853-6DFDCDAB3F3B}" type="parTrans" cxnId="{993A7537-4A47-4149-8629-7288211D4006}">
      <dgm:prSet/>
      <dgm:spPr/>
      <dgm:t>
        <a:bodyPr/>
        <a:lstStyle/>
        <a:p>
          <a:endParaRPr lang="it-IT"/>
        </a:p>
      </dgm:t>
    </dgm:pt>
    <dgm:pt modelId="{4417A945-C674-4A57-AF06-CDA4EFCCA601}" type="sibTrans" cxnId="{993A7537-4A47-4149-8629-7288211D4006}">
      <dgm:prSet/>
      <dgm:spPr/>
      <dgm:t>
        <a:bodyPr/>
        <a:lstStyle/>
        <a:p>
          <a:endParaRPr lang="it-IT"/>
        </a:p>
      </dgm:t>
    </dgm:pt>
    <dgm:pt modelId="{65E8D609-72D0-4533-8995-09681C43DFD4}" type="pres">
      <dgm:prSet presAssocID="{96A6D57F-1F0B-4214-9665-7F398A945F2D}" presName="composite" presStyleCnt="0">
        <dgm:presLayoutVars>
          <dgm:chMax val="1"/>
          <dgm:dir/>
          <dgm:resizeHandles val="exact"/>
        </dgm:presLayoutVars>
      </dgm:prSet>
      <dgm:spPr/>
    </dgm:pt>
    <dgm:pt modelId="{84948471-75B8-476D-999C-FF5A9AC6AF7F}" type="pres">
      <dgm:prSet presAssocID="{D49D86EA-F99B-4D3F-B64C-317A4EB914D7}" presName="roof" presStyleLbl="dkBgShp" presStyleIdx="0" presStyleCnt="2" custScaleY="109412" custLinFactNeighborX="-1759" custLinFactNeighborY="0"/>
      <dgm:spPr/>
    </dgm:pt>
    <dgm:pt modelId="{7CA6A84B-A7D8-4451-8B93-19FFD4BD2B61}" type="pres">
      <dgm:prSet presAssocID="{D49D86EA-F99B-4D3F-B64C-317A4EB914D7}" presName="pillars" presStyleCnt="0"/>
      <dgm:spPr/>
    </dgm:pt>
    <dgm:pt modelId="{AD9F893C-076E-4D50-A87F-5D3BD9728CA7}" type="pres">
      <dgm:prSet presAssocID="{D49D86EA-F99B-4D3F-B64C-317A4EB914D7}" presName="pillar1" presStyleLbl="node1" presStyleIdx="0" presStyleCnt="3" custScaleY="111932">
        <dgm:presLayoutVars>
          <dgm:bulletEnabled val="1"/>
        </dgm:presLayoutVars>
      </dgm:prSet>
      <dgm:spPr/>
    </dgm:pt>
    <dgm:pt modelId="{33847C92-39EF-418B-96A4-62B61C21464E}" type="pres">
      <dgm:prSet presAssocID="{6159B9C6-3B9D-4663-9CB2-351CBC8C6DCD}" presName="pillarX" presStyleLbl="node1" presStyleIdx="1" presStyleCnt="3" custScaleY="111931">
        <dgm:presLayoutVars>
          <dgm:bulletEnabled val="1"/>
        </dgm:presLayoutVars>
      </dgm:prSet>
      <dgm:spPr/>
    </dgm:pt>
    <dgm:pt modelId="{CC4EF498-5AB5-490C-8381-63DF07BB79B3}" type="pres">
      <dgm:prSet presAssocID="{F93FD640-CF3C-4FD7-A41F-40406671CBF0}" presName="pillarX" presStyleLbl="node1" presStyleIdx="2" presStyleCnt="3" custScaleX="112017" custScaleY="111931">
        <dgm:presLayoutVars>
          <dgm:bulletEnabled val="1"/>
        </dgm:presLayoutVars>
      </dgm:prSet>
      <dgm:spPr/>
    </dgm:pt>
    <dgm:pt modelId="{713FCA07-9F62-4029-957B-FAA5A87D2566}" type="pres">
      <dgm:prSet presAssocID="{D49D86EA-F99B-4D3F-B64C-317A4EB914D7}" presName="base" presStyleLbl="dkBgShp" presStyleIdx="1" presStyleCnt="2" custFlipVert="1" custScaleY="19325"/>
      <dgm:spPr>
        <a:solidFill>
          <a:schemeClr val="bg1"/>
        </a:solidFill>
      </dgm:spPr>
    </dgm:pt>
  </dgm:ptLst>
  <dgm:cxnLst>
    <dgm:cxn modelId="{993A7537-4A47-4149-8629-7288211D4006}" srcId="{D49D86EA-F99B-4D3F-B64C-317A4EB914D7}" destId="{F93FD640-CF3C-4FD7-A41F-40406671CBF0}" srcOrd="2" destOrd="0" parTransId="{7730E705-8AB4-48DD-B853-6DFDCDAB3F3B}" sibTransId="{4417A945-C674-4A57-AF06-CDA4EFCCA601}"/>
    <dgm:cxn modelId="{84BCCA42-A6EE-46D7-8110-0B178F98CC9F}" srcId="{D49D86EA-F99B-4D3F-B64C-317A4EB914D7}" destId="{6159B9C6-3B9D-4663-9CB2-351CBC8C6DCD}" srcOrd="1" destOrd="0" parTransId="{C5F43C81-73FE-4067-8696-BC61F9E9076D}" sibTransId="{BB18D34B-2E86-45FC-A7FB-098B7B84358C}"/>
    <dgm:cxn modelId="{6AF61E51-38D9-49BA-BEBD-DEE51E7E614B}" type="presOf" srcId="{6159B9C6-3B9D-4663-9CB2-351CBC8C6DCD}" destId="{33847C92-39EF-418B-96A4-62B61C21464E}" srcOrd="0" destOrd="0" presId="urn:microsoft.com/office/officeart/2005/8/layout/hList3"/>
    <dgm:cxn modelId="{06C1E66E-3ED5-460D-85E2-F36015B78904}" srcId="{D49D86EA-F99B-4D3F-B64C-317A4EB914D7}" destId="{311A0DA0-90E4-4A4D-87A4-016427A52346}" srcOrd="0" destOrd="0" parTransId="{CE54AAD9-ABE0-41E3-BA43-B929A41463FE}" sibTransId="{CAD351CB-A703-4C90-8A75-F02AE4E77983}"/>
    <dgm:cxn modelId="{FD6ADA7D-619D-4A99-B460-77A253DCDD11}" type="presOf" srcId="{96A6D57F-1F0B-4214-9665-7F398A945F2D}" destId="{65E8D609-72D0-4533-8995-09681C43DFD4}" srcOrd="0" destOrd="0" presId="urn:microsoft.com/office/officeart/2005/8/layout/hList3"/>
    <dgm:cxn modelId="{7F41E88B-DDE0-47A1-B352-D6B99E0F9B79}" srcId="{96A6D57F-1F0B-4214-9665-7F398A945F2D}" destId="{D49D86EA-F99B-4D3F-B64C-317A4EB914D7}" srcOrd="0" destOrd="0" parTransId="{30336BA7-5A40-452E-B8E9-2CB43D5556B6}" sibTransId="{F0289C4F-F0C9-4287-80F4-B2FE7EE26D65}"/>
    <dgm:cxn modelId="{A0D7109C-8A34-4306-9B3A-4059B78E1D66}" type="presOf" srcId="{311A0DA0-90E4-4A4D-87A4-016427A52346}" destId="{AD9F893C-076E-4D50-A87F-5D3BD9728CA7}" srcOrd="0" destOrd="0" presId="urn:microsoft.com/office/officeart/2005/8/layout/hList3"/>
    <dgm:cxn modelId="{14DF2BC9-D29D-4561-BD2A-F8DB2A410A18}" type="presOf" srcId="{F93FD640-CF3C-4FD7-A41F-40406671CBF0}" destId="{CC4EF498-5AB5-490C-8381-63DF07BB79B3}" srcOrd="0" destOrd="0" presId="urn:microsoft.com/office/officeart/2005/8/layout/hList3"/>
    <dgm:cxn modelId="{199F3AF9-2D8E-4379-A6F9-960679D81B98}" type="presOf" srcId="{D49D86EA-F99B-4D3F-B64C-317A4EB914D7}" destId="{84948471-75B8-476D-999C-FF5A9AC6AF7F}" srcOrd="0" destOrd="0" presId="urn:microsoft.com/office/officeart/2005/8/layout/hList3"/>
    <dgm:cxn modelId="{38DF458F-79B5-4A8D-A614-61DB9E693380}" type="presParOf" srcId="{65E8D609-72D0-4533-8995-09681C43DFD4}" destId="{84948471-75B8-476D-999C-FF5A9AC6AF7F}" srcOrd="0" destOrd="0" presId="urn:microsoft.com/office/officeart/2005/8/layout/hList3"/>
    <dgm:cxn modelId="{90D5A38E-AD22-487E-B959-C3F441C568B7}" type="presParOf" srcId="{65E8D609-72D0-4533-8995-09681C43DFD4}" destId="{7CA6A84B-A7D8-4451-8B93-19FFD4BD2B61}" srcOrd="1" destOrd="0" presId="urn:microsoft.com/office/officeart/2005/8/layout/hList3"/>
    <dgm:cxn modelId="{E82F8806-E4FF-40EF-8580-6181B41BDEAB}" type="presParOf" srcId="{7CA6A84B-A7D8-4451-8B93-19FFD4BD2B61}" destId="{AD9F893C-076E-4D50-A87F-5D3BD9728CA7}" srcOrd="0" destOrd="0" presId="urn:microsoft.com/office/officeart/2005/8/layout/hList3"/>
    <dgm:cxn modelId="{443B8B58-CEC4-4922-92BA-A77B8131AFA2}" type="presParOf" srcId="{7CA6A84B-A7D8-4451-8B93-19FFD4BD2B61}" destId="{33847C92-39EF-418B-96A4-62B61C21464E}" srcOrd="1" destOrd="0" presId="urn:microsoft.com/office/officeart/2005/8/layout/hList3"/>
    <dgm:cxn modelId="{92828B97-7F48-4EAB-B6B8-52A96E19523F}" type="presParOf" srcId="{7CA6A84B-A7D8-4451-8B93-19FFD4BD2B61}" destId="{CC4EF498-5AB5-490C-8381-63DF07BB79B3}" srcOrd="2" destOrd="0" presId="urn:microsoft.com/office/officeart/2005/8/layout/hList3"/>
    <dgm:cxn modelId="{3C64FF29-B480-4FED-9749-400C85C27486}" type="presParOf" srcId="{65E8D609-72D0-4533-8995-09681C43DFD4}" destId="{713FCA07-9F62-4029-957B-FAA5A87D2566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1F85B1-9555-4760-B796-30A29224C536}">
      <dsp:nvSpPr>
        <dsp:cNvPr id="0" name=""/>
        <dsp:cNvSpPr/>
      </dsp:nvSpPr>
      <dsp:spPr>
        <a:xfrm>
          <a:off x="0" y="151265"/>
          <a:ext cx="9144000" cy="166518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b="1" kern="1200" dirty="0">
              <a:solidFill>
                <a:schemeClr val="tx1"/>
              </a:solidFill>
            </a:rPr>
            <a:t>L’ETA’ DELL’ANGOSCIA  1</a:t>
          </a:r>
          <a:r>
            <a:rPr lang="it-IT" sz="1900" kern="1200" dirty="0"/>
            <a:t>.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600" b="1" kern="1200" dirty="0">
              <a:solidFill>
                <a:srgbClr val="FFFF00"/>
              </a:solidFill>
            </a:rPr>
            <a:t>LA CADUTA DELL’IMPERO ROMANO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600" b="1" kern="1200" dirty="0">
              <a:solidFill>
                <a:srgbClr val="FFFF00"/>
              </a:solidFill>
            </a:rPr>
            <a:t>LA DIFFUSIONE DEL CRISTIANESIMO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600" b="1" kern="1200" dirty="0">
              <a:solidFill>
                <a:srgbClr val="FFFF00"/>
              </a:solidFill>
            </a:rPr>
            <a:t>PROBO E LA NASCITA DEI VITIGNI EUROPEI</a:t>
          </a:r>
        </a:p>
      </dsp:txBody>
      <dsp:txXfrm>
        <a:off x="1995318" y="151265"/>
        <a:ext cx="7148681" cy="1665184"/>
      </dsp:txXfrm>
    </dsp:sp>
    <dsp:sp modelId="{7173BDB6-E080-4968-83F7-2A58225F7A4F}">
      <dsp:nvSpPr>
        <dsp:cNvPr id="0" name=""/>
        <dsp:cNvSpPr/>
      </dsp:nvSpPr>
      <dsp:spPr>
        <a:xfrm>
          <a:off x="187494" y="226891"/>
          <a:ext cx="1828800" cy="133214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56BB20-456C-4662-880C-151B47920EB8}">
      <dsp:nvSpPr>
        <dsp:cNvPr id="0" name=""/>
        <dsp:cNvSpPr/>
      </dsp:nvSpPr>
      <dsp:spPr>
        <a:xfrm>
          <a:off x="0" y="1890734"/>
          <a:ext cx="9144000" cy="16651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b="1" kern="1200" dirty="0">
              <a:solidFill>
                <a:srgbClr val="FF0000"/>
              </a:solidFill>
            </a:rPr>
            <a:t>L’ETA’ DELL’ANGOSCIA  2.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600" b="1" kern="1200" dirty="0">
              <a:solidFill>
                <a:schemeClr val="tx1"/>
              </a:solidFill>
            </a:rPr>
            <a:t>MILLE  E NON PIU’ MILLE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600" b="1" kern="1200" dirty="0">
              <a:solidFill>
                <a:schemeClr val="tx1"/>
              </a:solidFill>
            </a:rPr>
            <a:t>LE CROCIATE ED IL PAUPERISMO FRANCESCANO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600" b="1" kern="1200" dirty="0">
              <a:solidFill>
                <a:schemeClr val="tx1"/>
              </a:solidFill>
            </a:rPr>
            <a:t>LE VIE DELLA FEDE –LA VIA FRANCIGENA –LA  NASCITA DELLA VITICOLTURA EUROPEA</a:t>
          </a:r>
        </a:p>
      </dsp:txBody>
      <dsp:txXfrm>
        <a:off x="1995318" y="1890734"/>
        <a:ext cx="7148681" cy="1665185"/>
      </dsp:txXfrm>
    </dsp:sp>
    <dsp:sp modelId="{8BA00747-493A-400F-BF39-D819C0200C8F}">
      <dsp:nvSpPr>
        <dsp:cNvPr id="0" name=""/>
        <dsp:cNvSpPr/>
      </dsp:nvSpPr>
      <dsp:spPr>
        <a:xfrm>
          <a:off x="187485" y="1966370"/>
          <a:ext cx="1786865" cy="139585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BC4CEC-C706-4267-9290-9F5D6772290E}">
      <dsp:nvSpPr>
        <dsp:cNvPr id="0" name=""/>
        <dsp:cNvSpPr/>
      </dsp:nvSpPr>
      <dsp:spPr>
        <a:xfrm>
          <a:off x="0" y="3663406"/>
          <a:ext cx="9144000" cy="166518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b="1" kern="1200" dirty="0">
              <a:solidFill>
                <a:srgbClr val="FFFF00"/>
              </a:solidFill>
            </a:rPr>
            <a:t>L’ETA’ DELL’ANGOSCIA  3</a:t>
          </a:r>
          <a:r>
            <a:rPr lang="it-IT" sz="1900" kern="1200" dirty="0"/>
            <a:t>.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600" b="1" kern="1200" dirty="0">
              <a:solidFill>
                <a:schemeClr val="bg1"/>
              </a:solidFill>
            </a:rPr>
            <a:t>LA PICCOLA GLACIAZIONE MEDIOEVALE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600" b="1" kern="1200" dirty="0">
              <a:solidFill>
                <a:schemeClr val="bg1"/>
              </a:solidFill>
            </a:rPr>
            <a:t>IL CAMBIO CLIMATICO NELLA CONTEMPORANITA’ ,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600" b="1" kern="1200" dirty="0">
              <a:solidFill>
                <a:schemeClr val="bg1"/>
              </a:solidFill>
            </a:rPr>
            <a:t>L’ECOLOGISMO,LA SOSTENIBILITA’,GENETICA DELLE RESISTENZE</a:t>
          </a:r>
        </a:p>
      </dsp:txBody>
      <dsp:txXfrm>
        <a:off x="1995318" y="3663406"/>
        <a:ext cx="7148681" cy="1665184"/>
      </dsp:txXfrm>
    </dsp:sp>
    <dsp:sp modelId="{BAFDB704-1ACA-4B3F-ADBF-51A8DF3A648E}">
      <dsp:nvSpPr>
        <dsp:cNvPr id="0" name=""/>
        <dsp:cNvSpPr/>
      </dsp:nvSpPr>
      <dsp:spPr>
        <a:xfrm>
          <a:off x="166518" y="3829925"/>
          <a:ext cx="1828800" cy="133214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E1AB1F-1E03-4C38-AE1D-A513CB99E7FE}">
      <dsp:nvSpPr>
        <dsp:cNvPr id="0" name=""/>
        <dsp:cNvSpPr/>
      </dsp:nvSpPr>
      <dsp:spPr>
        <a:xfrm>
          <a:off x="3384347" y="3744411"/>
          <a:ext cx="2401502" cy="2401502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PER UNA NUOVA ANTROPOLOGIA DEI CONSUMI DI VINO</a:t>
          </a:r>
        </a:p>
      </dsp:txBody>
      <dsp:txXfrm>
        <a:off x="3736039" y="4096103"/>
        <a:ext cx="1698118" cy="1698118"/>
      </dsp:txXfrm>
    </dsp:sp>
    <dsp:sp modelId="{B850998E-9657-4B5C-8DC5-47B4414E6092}">
      <dsp:nvSpPr>
        <dsp:cNvPr id="0" name=""/>
        <dsp:cNvSpPr/>
      </dsp:nvSpPr>
      <dsp:spPr>
        <a:xfrm rot="9331901">
          <a:off x="1616164" y="5283235"/>
          <a:ext cx="1987010" cy="684428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BDC9CC-D9E2-4193-94E3-414EF3FFFC34}">
      <dsp:nvSpPr>
        <dsp:cNvPr id="0" name=""/>
        <dsp:cNvSpPr/>
      </dsp:nvSpPr>
      <dsp:spPr>
        <a:xfrm>
          <a:off x="-142056" y="4790962"/>
          <a:ext cx="3046183" cy="1916479"/>
        </a:xfrm>
        <a:prstGeom prst="roundRect">
          <a:avLst>
            <a:gd name="adj" fmla="val 10000"/>
          </a:avLst>
        </a:prstGeom>
        <a:solidFill>
          <a:srgbClr val="FFFF00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b="1" kern="1200" dirty="0">
              <a:solidFill>
                <a:schemeClr val="tx1"/>
              </a:solidFill>
            </a:rPr>
            <a:t>La Generazione Z comprende il 32% della popolazione globale ed è la generazione più etnicamente diversificata</a:t>
          </a:r>
        </a:p>
      </dsp:txBody>
      <dsp:txXfrm>
        <a:off x="-85924" y="4847094"/>
        <a:ext cx="2933919" cy="1804215"/>
      </dsp:txXfrm>
    </dsp:sp>
    <dsp:sp modelId="{284CFE4E-501D-4E03-8661-5DCF79D1788A}">
      <dsp:nvSpPr>
        <dsp:cNvPr id="0" name=""/>
        <dsp:cNvSpPr/>
      </dsp:nvSpPr>
      <dsp:spPr>
        <a:xfrm rot="13703853">
          <a:off x="1236258" y="2749392"/>
          <a:ext cx="2719578" cy="684428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311CC1-891D-46AB-AF34-D66FBD02B167}">
      <dsp:nvSpPr>
        <dsp:cNvPr id="0" name=""/>
        <dsp:cNvSpPr/>
      </dsp:nvSpPr>
      <dsp:spPr>
        <a:xfrm>
          <a:off x="-66819" y="944765"/>
          <a:ext cx="3336130" cy="2439609"/>
        </a:xfrm>
        <a:prstGeom prst="roundRect">
          <a:avLst>
            <a:gd name="adj" fmla="val 10000"/>
          </a:avLst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b="1" kern="1200" dirty="0">
              <a:solidFill>
                <a:srgbClr val="FFFF00"/>
              </a:solidFill>
            </a:rPr>
            <a:t> La giustizia sociale e l'antirazzismo sono una grande preoccupazione per i millennial e la Gen Z, quindi i marchi che non usano la loro comunicazione per stare al fianco dei loro clienti rischiano di perdere i clienti a favore dei marchi che lo fanno</a:t>
          </a:r>
        </a:p>
      </dsp:txBody>
      <dsp:txXfrm>
        <a:off x="4635" y="1016219"/>
        <a:ext cx="3193222" cy="2296701"/>
      </dsp:txXfrm>
    </dsp:sp>
    <dsp:sp modelId="{63D883D1-5DE7-4CCC-90E8-9A14CC215812}">
      <dsp:nvSpPr>
        <dsp:cNvPr id="0" name=""/>
        <dsp:cNvSpPr/>
      </dsp:nvSpPr>
      <dsp:spPr>
        <a:xfrm rot="16274395">
          <a:off x="3180981" y="1661906"/>
          <a:ext cx="2767751" cy="684428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96F6A1-938E-43C1-A35B-ACCEB46CE14F}">
      <dsp:nvSpPr>
        <dsp:cNvPr id="0" name=""/>
        <dsp:cNvSpPr/>
      </dsp:nvSpPr>
      <dsp:spPr>
        <a:xfrm>
          <a:off x="3456394" y="0"/>
          <a:ext cx="2436129" cy="1633081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1" kern="1200" dirty="0">
              <a:solidFill>
                <a:schemeClr val="tx1"/>
              </a:solidFill>
            </a:rPr>
            <a:t>L'industria vinicola è ricca di tradizione ma questo non piace ai </a:t>
          </a:r>
          <a:r>
            <a:rPr lang="it-IT" sz="1800" b="1" kern="1200" dirty="0" err="1">
              <a:solidFill>
                <a:schemeClr val="tx1"/>
              </a:solidFill>
            </a:rPr>
            <a:t>millennial</a:t>
          </a:r>
          <a:r>
            <a:rPr lang="it-IT" sz="1800" b="1" kern="1200" dirty="0">
              <a:solidFill>
                <a:schemeClr val="tx1"/>
              </a:solidFill>
            </a:rPr>
            <a:t> o alla </a:t>
          </a:r>
          <a:r>
            <a:rPr lang="it-IT" sz="1800" b="1" kern="1200" dirty="0" err="1">
              <a:solidFill>
                <a:schemeClr val="tx1"/>
              </a:solidFill>
            </a:rPr>
            <a:t>Gen</a:t>
          </a:r>
          <a:r>
            <a:rPr lang="it-IT" sz="1800" b="1" kern="1200" dirty="0">
              <a:solidFill>
                <a:schemeClr val="tx1"/>
              </a:solidFill>
            </a:rPr>
            <a:t> Z.</a:t>
          </a:r>
        </a:p>
      </dsp:txBody>
      <dsp:txXfrm>
        <a:off x="3504225" y="47831"/>
        <a:ext cx="2340467" cy="1537419"/>
      </dsp:txXfrm>
    </dsp:sp>
    <dsp:sp modelId="{54F64D6A-32FB-4481-AD7D-2AEFF071F40C}">
      <dsp:nvSpPr>
        <dsp:cNvPr id="0" name=""/>
        <dsp:cNvSpPr/>
      </dsp:nvSpPr>
      <dsp:spPr>
        <a:xfrm rot="18290802">
          <a:off x="4464338" y="2140725"/>
          <a:ext cx="3509662" cy="684428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FC2002-A28D-4891-A4A9-256FD3309FDB}">
      <dsp:nvSpPr>
        <dsp:cNvPr id="0" name=""/>
        <dsp:cNvSpPr/>
      </dsp:nvSpPr>
      <dsp:spPr>
        <a:xfrm>
          <a:off x="6001544" y="72004"/>
          <a:ext cx="2783434" cy="1679518"/>
        </a:xfrm>
        <a:prstGeom prst="roundRect">
          <a:avLst>
            <a:gd name="adj" fmla="val 10000"/>
          </a:avLst>
        </a:prstGeom>
        <a:solidFill>
          <a:schemeClr val="bg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1" kern="1200" dirty="0">
              <a:solidFill>
                <a:schemeClr val="tx1"/>
              </a:solidFill>
            </a:rPr>
            <a:t>Potrebbero chiedere: qual è l'impronta di carbonio del tuo vino ? Le persone sono state pagate con  un salario equo ?</a:t>
          </a:r>
        </a:p>
      </dsp:txBody>
      <dsp:txXfrm>
        <a:off x="6050735" y="121195"/>
        <a:ext cx="2685052" cy="1581136"/>
      </dsp:txXfrm>
    </dsp:sp>
    <dsp:sp modelId="{8DAE1852-B9E3-4A67-94D0-B241C607425B}">
      <dsp:nvSpPr>
        <dsp:cNvPr id="0" name=""/>
        <dsp:cNvSpPr/>
      </dsp:nvSpPr>
      <dsp:spPr>
        <a:xfrm rot="19894842">
          <a:off x="5620045" y="3413375"/>
          <a:ext cx="2326706" cy="684428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63F5F8-44F0-4825-895F-69BE378F4289}">
      <dsp:nvSpPr>
        <dsp:cNvPr id="0" name=""/>
        <dsp:cNvSpPr/>
      </dsp:nvSpPr>
      <dsp:spPr>
        <a:xfrm>
          <a:off x="6648620" y="2160245"/>
          <a:ext cx="2315867" cy="2083360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1" kern="1200" dirty="0">
              <a:solidFill>
                <a:prstClr val="black"/>
              </a:solidFill>
            </a:rPr>
            <a:t>Vogliamo prodotti che si adattino al nostro stile di vita, vogliamo una storia che ci faccia sentire connessi al prodotto.</a:t>
          </a:r>
        </a:p>
      </dsp:txBody>
      <dsp:txXfrm>
        <a:off x="6709640" y="2221265"/>
        <a:ext cx="2193827" cy="1961320"/>
      </dsp:txXfrm>
    </dsp:sp>
    <dsp:sp modelId="{50181F8C-E88E-4215-BE64-339A38F43D52}">
      <dsp:nvSpPr>
        <dsp:cNvPr id="0" name=""/>
        <dsp:cNvSpPr/>
      </dsp:nvSpPr>
      <dsp:spPr>
        <a:xfrm rot="677410">
          <a:off x="5676389" y="4761605"/>
          <a:ext cx="1748212" cy="684428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06385D-D8A9-4B97-A7B7-DEEA90CAF669}">
      <dsp:nvSpPr>
        <dsp:cNvPr id="0" name=""/>
        <dsp:cNvSpPr/>
      </dsp:nvSpPr>
      <dsp:spPr>
        <a:xfrm>
          <a:off x="6182644" y="4608506"/>
          <a:ext cx="2788259" cy="186783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b="1" kern="1200">
              <a:solidFill>
                <a:schemeClr val="tx1"/>
              </a:solidFill>
            </a:rPr>
            <a:t>Le generazioni più giovani sono anche interessate a come l'alcol influisce sulla loro salute.</a:t>
          </a:r>
          <a:endParaRPr lang="it-IT" sz="2000" b="1" kern="1200" dirty="0">
            <a:solidFill>
              <a:schemeClr val="tx1"/>
            </a:solidFill>
          </a:endParaRPr>
        </a:p>
      </dsp:txBody>
      <dsp:txXfrm>
        <a:off x="6237351" y="4663213"/>
        <a:ext cx="2678845" cy="175842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948471-75B8-476D-999C-FF5A9AC6AF7F}">
      <dsp:nvSpPr>
        <dsp:cNvPr id="0" name=""/>
        <dsp:cNvSpPr/>
      </dsp:nvSpPr>
      <dsp:spPr>
        <a:xfrm>
          <a:off x="0" y="23723"/>
          <a:ext cx="8804800" cy="1103113"/>
        </a:xfrm>
        <a:prstGeom prst="rect">
          <a:avLst/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9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E’LA MESSA IN SCENA  «DELLA PRESUNZIONE  E DEL LETARGO DELL’IGNORANZA»</a:t>
          </a:r>
        </a:p>
      </dsp:txBody>
      <dsp:txXfrm>
        <a:off x="0" y="23723"/>
        <a:ext cx="8804800" cy="1103113"/>
      </dsp:txXfrm>
    </dsp:sp>
    <dsp:sp modelId="{AD9F893C-076E-4D50-A87F-5D3BD9728CA7}">
      <dsp:nvSpPr>
        <dsp:cNvPr id="0" name=""/>
        <dsp:cNvSpPr/>
      </dsp:nvSpPr>
      <dsp:spPr>
        <a:xfrm>
          <a:off x="2511" y="953074"/>
          <a:ext cx="2820287" cy="2369892"/>
        </a:xfrm>
        <a:prstGeom prst="rect">
          <a:avLst/>
        </a:prstGeom>
        <a:solidFill>
          <a:srgbClr val="FFFF00"/>
        </a:solidFill>
        <a:ln w="254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RAPPRESENTA LA  DECADENZA DI VENEZIA ALL’INDOMANI DELLA RIVOLUZIONE FRANCESE  (1789)</a:t>
          </a:r>
        </a:p>
      </dsp:txBody>
      <dsp:txXfrm>
        <a:off x="2511" y="953074"/>
        <a:ext cx="2820287" cy="2369892"/>
      </dsp:txXfrm>
    </dsp:sp>
    <dsp:sp modelId="{33847C92-39EF-418B-96A4-62B61C21464E}">
      <dsp:nvSpPr>
        <dsp:cNvPr id="0" name=""/>
        <dsp:cNvSpPr/>
      </dsp:nvSpPr>
      <dsp:spPr>
        <a:xfrm>
          <a:off x="2822799" y="953085"/>
          <a:ext cx="2820287" cy="2369871"/>
        </a:xfrm>
        <a:prstGeom prst="rect">
          <a:avLst/>
        </a:prstGeom>
        <a:solidFill>
          <a:schemeClr val="tx1"/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1" kern="1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 METAFORA DELL’ </a:t>
          </a:r>
          <a:r>
            <a:rPr lang="it-IT" sz="1400" b="1" i="1" kern="1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ANCIENT REGIME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IL CASOTTO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 LANTERNA,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IL CIARLATANO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IL MONDO NUOVO DALLA FINESTRELLA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 FOLLA DI PERSONE  GIRATE DI SPALLE</a:t>
          </a:r>
        </a:p>
      </dsp:txBody>
      <dsp:txXfrm>
        <a:off x="2822799" y="953085"/>
        <a:ext cx="2820287" cy="2369871"/>
      </dsp:txXfrm>
    </dsp:sp>
    <dsp:sp modelId="{CC4EF498-5AB5-490C-8381-63DF07BB79B3}">
      <dsp:nvSpPr>
        <dsp:cNvPr id="0" name=""/>
        <dsp:cNvSpPr/>
      </dsp:nvSpPr>
      <dsp:spPr>
        <a:xfrm>
          <a:off x="5643086" y="953085"/>
          <a:ext cx="3159201" cy="236987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L’IGNORATO ORIZZONTE AZZURRO DEL MARE ,IL VERO MONDO NUOVO CHE NESSUNO GUARDA E CHE INVECE PREFERISCE CERCARE NELLA LANTERNA MAGICA DELL’IMBONITORE :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16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b="1" kern="1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QUEL POPOLO SIAMO NOI</a:t>
          </a:r>
        </a:p>
      </dsp:txBody>
      <dsp:txXfrm>
        <a:off x="5643086" y="953085"/>
        <a:ext cx="3159201" cy="2369871"/>
      </dsp:txXfrm>
    </dsp:sp>
    <dsp:sp modelId="{713FCA07-9F62-4029-957B-FAA5A87D2566}">
      <dsp:nvSpPr>
        <dsp:cNvPr id="0" name=""/>
        <dsp:cNvSpPr/>
      </dsp:nvSpPr>
      <dsp:spPr>
        <a:xfrm flipV="1">
          <a:off x="0" y="3291545"/>
          <a:ext cx="8804800" cy="45462"/>
        </a:xfrm>
        <a:prstGeom prst="rect">
          <a:avLst/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046409-35A6-4836-BF87-70902FD7CA1D}" type="datetimeFigureOut">
              <a:rPr lang="it-IT" smtClean="0"/>
              <a:t>09/07/23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3BAC00-6C11-4565-AB75-8092B02C278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58067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14C6CAE-EDFC-479E-916D-5494F0EBB845}" type="slidenum">
              <a:rPr lang="it-IT" altLang="it-IT">
                <a:solidFill>
                  <a:prstClr val="black"/>
                </a:solidFill>
              </a:rPr>
              <a:pPr eaLnBrk="1" hangingPunct="1"/>
              <a:t>5</a:t>
            </a:fld>
            <a:endParaRPr lang="it-IT" altLang="it-IT">
              <a:solidFill>
                <a:prstClr val="black"/>
              </a:solidFill>
            </a:endParaRPr>
          </a:p>
        </p:txBody>
      </p:sp>
      <p:sp>
        <p:nvSpPr>
          <p:cNvPr id="152579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52580" name="Segnaposto note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altLang="it-IT">
              <a:latin typeface="Arial" charset="0"/>
            </a:endParaRPr>
          </a:p>
        </p:txBody>
      </p:sp>
      <p:sp>
        <p:nvSpPr>
          <p:cNvPr id="152581" name="Segnaposto numero diapositiva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9F1E1D2B-282A-4E2D-9CFD-6CD061F1070B}" type="slidenum">
              <a:rPr lang="it-IT" altLang="it-IT" sz="1200">
                <a:solidFill>
                  <a:prstClr val="black"/>
                </a:solidFill>
                <a:cs typeface="Arial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it-IT" altLang="it-IT" sz="1200">
              <a:solidFill>
                <a:prstClr val="black"/>
              </a:solidFill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12BB07-F1E1-46B5-9DC0-E5C183068A0F}" type="slidenum">
              <a:rPr lang="it-IT" smtClean="0">
                <a:solidFill>
                  <a:prstClr val="black"/>
                </a:solidFill>
              </a:rPr>
              <a:pPr/>
              <a:t>8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4220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12BB07-F1E1-46B5-9DC0-E5C183068A0F}" type="slidenum">
              <a:rPr lang="it-IT" smtClean="0">
                <a:solidFill>
                  <a:prstClr val="black"/>
                </a:solidFill>
              </a:rPr>
              <a:pPr/>
              <a:t>10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060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12BB07-F1E1-46B5-9DC0-E5C183068A0F}" type="slidenum">
              <a:rPr lang="it-IT" smtClean="0">
                <a:solidFill>
                  <a:prstClr val="black"/>
                </a:solidFill>
              </a:rPr>
              <a:pPr/>
              <a:t>11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5045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14C6CAE-EDFC-479E-916D-5494F0EBB845}" type="slidenum">
              <a:rPr lang="it-IT" altLang="it-IT">
                <a:solidFill>
                  <a:prstClr val="black"/>
                </a:solidFill>
              </a:rPr>
              <a:pPr eaLnBrk="1" hangingPunct="1"/>
              <a:t>13</a:t>
            </a:fld>
            <a:endParaRPr lang="it-IT" altLang="it-IT">
              <a:solidFill>
                <a:prstClr val="black"/>
              </a:solidFill>
            </a:endParaRPr>
          </a:p>
        </p:txBody>
      </p:sp>
      <p:sp>
        <p:nvSpPr>
          <p:cNvPr id="152579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52580" name="Segnaposto note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altLang="it-IT">
              <a:latin typeface="Arial" charset="0"/>
            </a:endParaRPr>
          </a:p>
        </p:txBody>
      </p:sp>
      <p:sp>
        <p:nvSpPr>
          <p:cNvPr id="152581" name="Segnaposto numero diapositiva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9F1E1D2B-282A-4E2D-9CFD-6CD061F1070B}" type="slidenum">
              <a:rPr lang="it-IT" altLang="it-IT" sz="1200">
                <a:solidFill>
                  <a:prstClr val="black"/>
                </a:solidFill>
                <a:cs typeface="Arial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it-IT" altLang="it-IT" sz="1200">
              <a:solidFill>
                <a:prstClr val="black"/>
              </a:solidFill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F7847B-BA24-4B84-AE5B-D3DE4D00DEFA}" type="slidenum">
              <a:rPr lang="it-IT" smtClean="0">
                <a:solidFill>
                  <a:prstClr val="black"/>
                </a:solidFill>
              </a:rPr>
              <a:pPr/>
              <a:t>17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5833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kern="120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Per cui l’idea della proposta di progetto dsRNA4grapes</a:t>
            </a:r>
            <a:r>
              <a:rPr lang="it-IT" sz="1200" kern="1200" baseline="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 è quella di m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ettere a punto un protocollo basato sull’utilizzo del dsRNA per controllare due malattie della vite: peronospora,</a:t>
            </a:r>
            <a:r>
              <a:rPr lang="it-IT" sz="1200" kern="1200" baseline="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 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causata dall’oomicete </a:t>
            </a:r>
            <a:r>
              <a:rPr lang="it-IT" sz="1200" i="1" kern="120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Plasmopara viticola</a:t>
            </a:r>
            <a:r>
              <a:rPr lang="it-IT" sz="1200" i="0" kern="120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,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 e legno nero,</a:t>
            </a:r>
            <a:r>
              <a:rPr lang="it-IT" sz="1200" kern="1200" baseline="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 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associato a ‘</a:t>
            </a:r>
            <a:r>
              <a:rPr lang="it-IT" sz="1200" i="1" kern="120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Candidatus</a:t>
            </a:r>
            <a:r>
              <a:rPr lang="it-IT" sz="1200" kern="120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 Phytoplasma solani’.</a:t>
            </a:r>
            <a:r>
              <a:rPr lang="it-IT" sz="1200" kern="1200" baseline="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 Gli aspetti innovativi di questa proposta di progetto sono da rintracciare nella scelta dei geni target: i geni del metabolismo dell’azoto per la peronospora della vite e gli effettori dei fitoplasmi per il legno nero. Il WP 1 è dedicato al silenziamento</a:t>
            </a:r>
            <a:r>
              <a:rPr lang="it-IT" sz="1200" b="0" i="0" u="none" strike="noStrike" kern="120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, tramite dsRNA, di un gene di vite responsabile del metabolismo dell’azoto, che risulti implicato nella risposta a P.</a:t>
            </a:r>
            <a:r>
              <a:rPr lang="it-IT" sz="1200" b="0" i="0" u="none" strike="noStrike" kern="1200" baseline="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 viticola. Il WP2 </a:t>
            </a:r>
            <a:r>
              <a:rPr lang="it-IT" sz="1200" kern="1200" baseline="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è dedicato al silenziamento, </a:t>
            </a:r>
            <a:r>
              <a:rPr lang="it-IT" sz="1200" b="0" i="0" u="none" strike="noStrike" kern="120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tramite dsRNA, di un gene di pervinca (pianta ospite di fitoplasmi) codificante per un effettore fitoplasmatico. </a:t>
            </a:r>
            <a:r>
              <a:rPr lang="it-IT" sz="1200" b="0" i="0" u="none" strike="noStrike" kern="1200" baseline="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Il WP3 </a:t>
            </a:r>
            <a:r>
              <a:rPr lang="it-IT" sz="1200" kern="1200" baseline="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è dedicato alla </a:t>
            </a:r>
            <a:r>
              <a:rPr lang="it-IT" sz="1200" b="0" i="0" u="none" strike="noStrike" kern="120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comunicazione e disseminazione dell’idea e</a:t>
            </a:r>
            <a:r>
              <a:rPr lang="it-IT" sz="1200" b="0" i="0" u="none" strike="noStrike" kern="1200" baseline="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 de</a:t>
            </a:r>
            <a:r>
              <a:rPr lang="it-IT" sz="1200" b="0" i="0" u="none" strike="noStrike" kern="1200" dirty="0">
                <a:solidFill>
                  <a:schemeClr val="tx1"/>
                </a:solidFill>
                <a:effectLst/>
                <a:latin typeface="Arial" pitchFamily="-105" charset="0"/>
                <a:ea typeface="ＭＳ Ｐゴシック" pitchFamily="-105" charset="-128"/>
                <a:cs typeface="ＭＳ Ｐゴシック" pitchFamily="-105" charset="-128"/>
              </a:rPr>
              <a:t>i risultati del progetto a studenti iscritti ai corsi di laurea e a dottorandi del DiSAA e di UNIMI, alla comunità scientifica ed ad aziende del settore viticolo.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8B2C24DF-AE32-9D49-B95F-A85F1B457DC7}" type="slidenum">
              <a:rPr lang="it-IT" smtClean="0">
                <a:solidFill>
                  <a:srgbClr val="000000"/>
                </a:solidFill>
                <a:latin typeface="Arial" charset="0"/>
                <a:ea typeface="ＭＳ Ｐゴシック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it-IT">
              <a:solidFill>
                <a:srgbClr val="000000"/>
              </a:solidFill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34702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8B2C24DF-AE32-9D49-B95F-A85F1B457DC7}" type="slidenum">
              <a:rPr lang="it-IT" smtClean="0">
                <a:solidFill>
                  <a:srgbClr val="000000"/>
                </a:solidFill>
                <a:latin typeface="Arial" charset="0"/>
                <a:ea typeface="ＭＳ Ｐゴシック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44</a:t>
            </a:fld>
            <a:endParaRPr lang="it-IT">
              <a:solidFill>
                <a:srgbClr val="000000"/>
              </a:solidFill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791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8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8.xml"/></Relationships>
</file>

<file path=ppt/slideLayouts/_rels/slideLayout30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8.xml"/><Relationship Id="rId4" Type="http://schemas.openxmlformats.org/officeDocument/2006/relationships/image" Target="../media/image11.jpeg"/></Relationships>
</file>

<file path=ppt/slideLayouts/_rels/slideLayout3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8.xml"/></Relationships>
</file>

<file path=ppt/slideLayouts/_rels/slideLayout3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8.xml"/></Relationships>
</file>

<file path=ppt/slideLayouts/_rels/slideLayout3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8.xml"/></Relationships>
</file>

<file path=ppt/slideLayouts/_rels/slideLayout3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8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7.xml"/></Relationships>
</file>

<file path=ppt/slideLayouts/_rels/slideLayout3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7.xml"/></Relationships>
</file>

<file path=ppt/slideLayouts/_rels/slideLayout3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7.xml"/></Relationships>
</file>

<file path=ppt/slideLayouts/_rels/slideLayout3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7.xml"/></Relationships>
</file>

<file path=ppt/slideLayouts/_rels/slideLayout3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7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8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42.xml"/></Relationships>
</file>

<file path=ppt/slideLayouts/_rels/slideLayout4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4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EEC6E-0D01-4617-AF29-2366F3A06517}" type="datetimeFigureOut">
              <a:rPr lang="it-IT" smtClean="0"/>
              <a:t>09/07/23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C57D-2A4E-4962-9098-A8CDBB80A1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13279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EEC6E-0D01-4617-AF29-2366F3A06517}" type="datetimeFigureOut">
              <a:rPr lang="it-IT" smtClean="0"/>
              <a:t>09/07/23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C57D-2A4E-4962-9098-A8CDBB80A1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2794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EEC6E-0D01-4617-AF29-2366F3A06517}" type="datetimeFigureOut">
              <a:rPr lang="it-IT" smtClean="0"/>
              <a:t>09/07/23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C57D-2A4E-4962-9098-A8CDBB80A1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4247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EEC6E-0D01-4617-AF29-2366F3A06517}" type="datetimeFigureOut">
              <a:rPr lang="it-IT" smtClean="0"/>
              <a:t>09/07/23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C57D-2A4E-4962-9098-A8CDBB80A1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07884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EEC6E-0D01-4617-AF29-2366F3A06517}" type="datetimeFigureOut">
              <a:rPr lang="it-IT" smtClean="0"/>
              <a:t>09/07/23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C57D-2A4E-4962-9098-A8CDBB80A1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35532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EEC6E-0D01-4617-AF29-2366F3A06517}" type="datetimeFigureOut">
              <a:rPr lang="it-IT" smtClean="0"/>
              <a:t>09/07/23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C57D-2A4E-4962-9098-A8CDBB80A1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17984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EEC6E-0D01-4617-AF29-2366F3A06517}" type="datetimeFigureOut">
              <a:rPr lang="it-IT" smtClean="0"/>
              <a:t>09/07/23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C57D-2A4E-4962-9098-A8CDBB80A1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09861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EEC6E-0D01-4617-AF29-2366F3A06517}" type="datetimeFigureOut">
              <a:rPr lang="it-IT" smtClean="0"/>
              <a:t>09/07/23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C57D-2A4E-4962-9098-A8CDBB80A1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78553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EEC6E-0D01-4617-AF29-2366F3A06517}" type="datetimeFigureOut">
              <a:rPr lang="it-IT" smtClean="0"/>
              <a:t>09/07/23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C57D-2A4E-4962-9098-A8CDBB80A1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00133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EEC6E-0D01-4617-AF29-2366F3A06517}" type="datetimeFigureOut">
              <a:rPr lang="it-IT" smtClean="0"/>
              <a:t>09/07/23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C57D-2A4E-4962-9098-A8CDBB80A1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25081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EEC6E-0D01-4617-AF29-2366F3A06517}" type="datetimeFigureOut">
              <a:rPr lang="it-IT" smtClean="0"/>
              <a:t>09/07/23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C57D-2A4E-4962-9098-A8CDBB80A1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07715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E1144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lIns="92351" tIns="46175" rIns="92351" bIns="46175" anchor="ctr"/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45544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1800">
              <a:solidFill>
                <a:srgbClr val="FFFFFF"/>
              </a:solidFill>
            </a:endParaRPr>
          </a:p>
        </p:txBody>
      </p:sp>
      <p:pic>
        <p:nvPicPr>
          <p:cNvPr id="3" name="Immagin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839" y="1377013"/>
            <a:ext cx="5306036" cy="1318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98191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>
            <a:spLocks noChangeArrowheads="1"/>
          </p:cNvSpPr>
          <p:nvPr userDrawn="1"/>
        </p:nvSpPr>
        <p:spPr bwMode="auto">
          <a:xfrm>
            <a:off x="0" y="5622671"/>
            <a:ext cx="9144000" cy="1235331"/>
          </a:xfrm>
          <a:prstGeom prst="rect">
            <a:avLst/>
          </a:prstGeom>
          <a:solidFill>
            <a:srgbClr val="8E1144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lIns="92351" tIns="46175" rIns="92351" bIns="46175" anchor="ctr"/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45544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1800">
              <a:solidFill>
                <a:srgbClr val="FFFFFF"/>
              </a:solidFill>
            </a:endParaRPr>
          </a:p>
        </p:txBody>
      </p:sp>
      <p:pic>
        <p:nvPicPr>
          <p:cNvPr id="3" name="Immagin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35" y="5859866"/>
            <a:ext cx="2752234" cy="684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egnaposto numero diapositiva 4"/>
          <p:cNvSpPr>
            <a:spLocks noGrp="1"/>
          </p:cNvSpPr>
          <p:nvPr>
            <p:ph type="sldNum" sz="quarter" idx="10"/>
          </p:nvPr>
        </p:nvSpPr>
        <p:spPr>
          <a:xfrm>
            <a:off x="6814445" y="6361320"/>
            <a:ext cx="2134353" cy="364551"/>
          </a:xfrm>
          <a:prstGeom prst="rect">
            <a:avLst/>
          </a:prstGeom>
        </p:spPr>
        <p:txBody>
          <a:bodyPr vert="horz" wrap="square" lIns="91390" tIns="45697" rIns="91390" bIns="45697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800">
                <a:solidFill>
                  <a:schemeClr val="bg1"/>
                </a:solidFill>
              </a:defRPr>
            </a:lvl1pPr>
          </a:lstStyle>
          <a:p>
            <a:pPr defTabSz="455440" fontAlgn="base">
              <a:spcBef>
                <a:spcPct val="0"/>
              </a:spcBef>
              <a:spcAft>
                <a:spcPct val="0"/>
              </a:spcAft>
            </a:pPr>
            <a:fld id="{2426CA53-3453-4189-86BE-32EC8A84A644}" type="slidenum">
              <a:rPr lang="it-IT" altLang="it-IT" smtClean="0">
                <a:solidFill>
                  <a:prstClr val="white"/>
                </a:solidFill>
                <a:ea typeface="MS PGothic" pitchFamily="34" charset="-128"/>
              </a:rPr>
              <a:pPr defTabSz="455440"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prstClr val="white"/>
              </a:solidFill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444765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35" y="5859868"/>
            <a:ext cx="2747394" cy="682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28899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>
            <a:spLocks noChangeArrowheads="1"/>
          </p:cNvSpPr>
          <p:nvPr userDrawn="1"/>
        </p:nvSpPr>
        <p:spPr bwMode="auto">
          <a:xfrm>
            <a:off x="0" y="5622671"/>
            <a:ext cx="9144000" cy="1235331"/>
          </a:xfrm>
          <a:prstGeom prst="rect">
            <a:avLst/>
          </a:prstGeom>
          <a:solidFill>
            <a:srgbClr val="8E1144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lIns="92351" tIns="46175" rIns="92351" bIns="46175" anchor="ctr"/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45544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1800">
              <a:solidFill>
                <a:srgbClr val="FFFFFF"/>
              </a:solidFill>
            </a:endParaRPr>
          </a:p>
        </p:txBody>
      </p:sp>
      <p:pic>
        <p:nvPicPr>
          <p:cNvPr id="3" name="Immagin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35" y="5859866"/>
            <a:ext cx="2752234" cy="684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egnaposto numero diapositiva 4"/>
          <p:cNvSpPr>
            <a:spLocks noGrp="1"/>
          </p:cNvSpPr>
          <p:nvPr>
            <p:ph type="sldNum" sz="quarter" idx="10"/>
          </p:nvPr>
        </p:nvSpPr>
        <p:spPr>
          <a:xfrm>
            <a:off x="6814445" y="6361320"/>
            <a:ext cx="2134353" cy="364551"/>
          </a:xfrm>
          <a:prstGeom prst="rect">
            <a:avLst/>
          </a:prstGeom>
        </p:spPr>
        <p:txBody>
          <a:bodyPr vert="horz" wrap="square" lIns="91390" tIns="45697" rIns="91390" bIns="45697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800">
                <a:solidFill>
                  <a:schemeClr val="bg1"/>
                </a:solidFill>
              </a:defRPr>
            </a:lvl1pPr>
          </a:lstStyle>
          <a:p>
            <a:pPr defTabSz="455440" fontAlgn="base">
              <a:spcBef>
                <a:spcPct val="0"/>
              </a:spcBef>
              <a:spcAft>
                <a:spcPct val="0"/>
              </a:spcAft>
            </a:pPr>
            <a:fld id="{CF3F868D-B3AD-4842-ABAB-95F3628AAD2A}" type="slidenum">
              <a:rPr lang="it-IT" altLang="it-IT" smtClean="0">
                <a:solidFill>
                  <a:prstClr val="white"/>
                </a:solidFill>
                <a:ea typeface="MS PGothic" pitchFamily="34" charset="-128"/>
              </a:rPr>
              <a:pPr defTabSz="455440"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prstClr val="white"/>
              </a:solidFill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434070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E1144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lIns="92351" tIns="46175" rIns="92351" bIns="46175" anchor="ctr"/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45544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1800">
              <a:solidFill>
                <a:srgbClr val="FFFFFF"/>
              </a:solidFill>
            </a:endParaRPr>
          </a:p>
        </p:txBody>
      </p:sp>
      <p:pic>
        <p:nvPicPr>
          <p:cNvPr id="3" name="Immagin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35" y="5859866"/>
            <a:ext cx="2752234" cy="684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ottotitolo 2"/>
          <p:cNvSpPr txBox="1">
            <a:spLocks/>
          </p:cNvSpPr>
          <p:nvPr userDrawn="1"/>
        </p:nvSpPr>
        <p:spPr bwMode="auto">
          <a:xfrm>
            <a:off x="3820217" y="6256256"/>
            <a:ext cx="5151164" cy="425044"/>
          </a:xfrm>
          <a:prstGeom prst="rect">
            <a:avLst/>
          </a:prstGeom>
          <a:noFill/>
          <a:ln>
            <a:noFill/>
          </a:ln>
        </p:spPr>
        <p:txBody>
          <a:bodyPr lIns="91390" tIns="45697" rIns="91390" bIns="45697"/>
          <a:lstStyle>
            <a:lvl1pPr defTabSz="452438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defTabSz="452438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defTabSz="452438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defTabSz="452438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defTabSz="452438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r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it-IT" sz="1600" b="1" dirty="0" err="1">
                <a:solidFill>
                  <a:srgbClr val="FFFFFF"/>
                </a:solidFill>
                <a:latin typeface="Calibri"/>
                <a:cs typeface="Georgia" charset="0"/>
              </a:rPr>
              <a:t>fondazionebanfi.it</a:t>
            </a:r>
            <a:endParaRPr lang="it-IT" sz="1600" b="1" dirty="0">
              <a:solidFill>
                <a:srgbClr val="FFFFFF"/>
              </a:solidFill>
              <a:latin typeface="Calibri"/>
              <a:cs typeface="Georgia" charset="0"/>
            </a:endParaRPr>
          </a:p>
        </p:txBody>
      </p:sp>
      <p:pic>
        <p:nvPicPr>
          <p:cNvPr id="5" name="Immagin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4645" y="44574"/>
            <a:ext cx="4299357" cy="4279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1803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83046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9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6258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2246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7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252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9925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61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6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3311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7243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9229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1325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466746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91073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3292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553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B077E-751C-4AF6-BF94-DF08AE0308EB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84589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C3D8A-D638-4BC9-902F-F4CC2D1A8261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824515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702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FCB5C-30AE-44BE-9DD8-1A40E6B14DDE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5267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13E55-C30A-4423-B01C-AD8EEF104CAA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4693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8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8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1E07E-E329-45FC-8909-2DD8201A5DA6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36968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10E49-124D-4B97-BB52-C3B2DC0A456F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55231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DAA04-F21E-4539-A4E8-732482506B02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84087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FF1C4-F9B5-4A47-8F16-B666561F1265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0557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BB039-8AD5-4C69-B5DA-A05FE9DD7EDB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85344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09CA9-645E-4FEC-8B13-A7114F2164DF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2263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623BC-F2F9-48D7-B27F-5E0D6E4C7AFC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5521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38" y="2130559"/>
            <a:ext cx="7772401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1" y="3886202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4341" indent="0" algn="ctr">
              <a:buNone/>
              <a:defRPr/>
            </a:lvl2pPr>
            <a:lvl3pPr marL="908705" indent="0" algn="ctr">
              <a:buNone/>
              <a:defRPr/>
            </a:lvl3pPr>
            <a:lvl4pPr marL="1363034" indent="0" algn="ctr">
              <a:buNone/>
              <a:defRPr/>
            </a:lvl4pPr>
            <a:lvl5pPr marL="1817376" indent="0" algn="ctr">
              <a:buNone/>
              <a:defRPr/>
            </a:lvl5pPr>
            <a:lvl6pPr marL="2271723" indent="0" algn="ctr">
              <a:buNone/>
              <a:defRPr/>
            </a:lvl6pPr>
            <a:lvl7pPr marL="2726064" indent="0" algn="ctr">
              <a:buNone/>
              <a:defRPr/>
            </a:lvl7pPr>
            <a:lvl8pPr marL="3180409" indent="0" algn="ctr">
              <a:buNone/>
              <a:defRPr/>
            </a:lvl8pPr>
            <a:lvl9pPr marL="3634753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D854D9-C369-449B-97D2-C2FAA82D26A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4096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2B33ED-28D5-41E6-B809-23EA264DD80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93066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60" y="4407088"/>
            <a:ext cx="777240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60" y="2906722"/>
            <a:ext cx="777240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4341" indent="0">
              <a:buNone/>
              <a:defRPr sz="1800"/>
            </a:lvl2pPr>
            <a:lvl3pPr marL="908705" indent="0">
              <a:buNone/>
              <a:defRPr sz="1600"/>
            </a:lvl3pPr>
            <a:lvl4pPr marL="1363034" indent="0">
              <a:buNone/>
              <a:defRPr sz="1400"/>
            </a:lvl4pPr>
            <a:lvl5pPr marL="1817376" indent="0">
              <a:buNone/>
              <a:defRPr sz="1400"/>
            </a:lvl5pPr>
            <a:lvl6pPr marL="2271723" indent="0">
              <a:buNone/>
              <a:defRPr sz="1400"/>
            </a:lvl6pPr>
            <a:lvl7pPr marL="2726064" indent="0">
              <a:buNone/>
              <a:defRPr sz="1400"/>
            </a:lvl7pPr>
            <a:lvl8pPr marL="3180409" indent="0">
              <a:buNone/>
              <a:defRPr sz="1400"/>
            </a:lvl8pPr>
            <a:lvl9pPr marL="3634753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6A5838-96FD-4F6F-8276-6264CE65F128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7169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5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14" y="160025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C6BB2A-3AEC-4252-8F27-76932383870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98790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9" y="1535161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4341" indent="0">
              <a:buNone/>
              <a:defRPr sz="2000" b="1"/>
            </a:lvl2pPr>
            <a:lvl3pPr marL="908705" indent="0">
              <a:buNone/>
              <a:defRPr sz="1800" b="1"/>
            </a:lvl3pPr>
            <a:lvl4pPr marL="1363034" indent="0">
              <a:buNone/>
              <a:defRPr sz="1600" b="1"/>
            </a:lvl4pPr>
            <a:lvl5pPr marL="1817376" indent="0">
              <a:buNone/>
              <a:defRPr sz="1600" b="1"/>
            </a:lvl5pPr>
            <a:lvl6pPr marL="2271723" indent="0">
              <a:buNone/>
              <a:defRPr sz="1600" b="1"/>
            </a:lvl6pPr>
            <a:lvl7pPr marL="2726064" indent="0">
              <a:buNone/>
              <a:defRPr sz="1600" b="1"/>
            </a:lvl7pPr>
            <a:lvl8pPr marL="3180409" indent="0">
              <a:buNone/>
              <a:defRPr sz="1600" b="1"/>
            </a:lvl8pPr>
            <a:lvl9pPr marL="3634753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9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124" y="1535161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4341" indent="0">
              <a:buNone/>
              <a:defRPr sz="2000" b="1"/>
            </a:lvl2pPr>
            <a:lvl3pPr marL="908705" indent="0">
              <a:buNone/>
              <a:defRPr sz="1800" b="1"/>
            </a:lvl3pPr>
            <a:lvl4pPr marL="1363034" indent="0">
              <a:buNone/>
              <a:defRPr sz="1600" b="1"/>
            </a:lvl4pPr>
            <a:lvl5pPr marL="1817376" indent="0">
              <a:buNone/>
              <a:defRPr sz="1600" b="1"/>
            </a:lvl5pPr>
            <a:lvl6pPr marL="2271723" indent="0">
              <a:buNone/>
              <a:defRPr sz="1600" b="1"/>
            </a:lvl6pPr>
            <a:lvl7pPr marL="2726064" indent="0">
              <a:buNone/>
              <a:defRPr sz="1600" b="1"/>
            </a:lvl7pPr>
            <a:lvl8pPr marL="3180409" indent="0">
              <a:buNone/>
              <a:defRPr sz="1600" b="1"/>
            </a:lvl8pPr>
            <a:lvl9pPr marL="3634753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124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918E20-4BAE-4060-960B-666A20CACAB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44848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ED752E-183B-4423-ADDF-CA47ECE24EB8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56540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1E7300-097F-4254-9E30-784F75CCA742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87496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23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6" y="27309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23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4341" indent="0">
              <a:buNone/>
              <a:defRPr sz="1200"/>
            </a:lvl2pPr>
            <a:lvl3pPr marL="908705" indent="0">
              <a:buNone/>
              <a:defRPr sz="1000"/>
            </a:lvl3pPr>
            <a:lvl4pPr marL="1363034" indent="0">
              <a:buNone/>
              <a:defRPr sz="900"/>
            </a:lvl4pPr>
            <a:lvl5pPr marL="1817376" indent="0">
              <a:buNone/>
              <a:defRPr sz="900"/>
            </a:lvl5pPr>
            <a:lvl6pPr marL="2271723" indent="0">
              <a:buNone/>
              <a:defRPr sz="900"/>
            </a:lvl6pPr>
            <a:lvl7pPr marL="2726064" indent="0">
              <a:buNone/>
              <a:defRPr sz="900"/>
            </a:lvl7pPr>
            <a:lvl8pPr marL="3180409" indent="0">
              <a:buNone/>
              <a:defRPr sz="900"/>
            </a:lvl8pPr>
            <a:lvl9pPr marL="3634753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4DAA6A-0AAE-4A29-A087-21AA5749223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37910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4341" indent="0">
              <a:buNone/>
              <a:defRPr sz="2800"/>
            </a:lvl2pPr>
            <a:lvl3pPr marL="908705" indent="0">
              <a:buNone/>
              <a:defRPr sz="2400"/>
            </a:lvl3pPr>
            <a:lvl4pPr marL="1363034" indent="0">
              <a:buNone/>
              <a:defRPr sz="2000"/>
            </a:lvl4pPr>
            <a:lvl5pPr marL="1817376" indent="0">
              <a:buNone/>
              <a:defRPr sz="2000"/>
            </a:lvl5pPr>
            <a:lvl6pPr marL="2271723" indent="0">
              <a:buNone/>
              <a:defRPr sz="2000"/>
            </a:lvl6pPr>
            <a:lvl7pPr marL="2726064" indent="0">
              <a:buNone/>
              <a:defRPr sz="2000"/>
            </a:lvl7pPr>
            <a:lvl8pPr marL="3180409" indent="0">
              <a:buNone/>
              <a:defRPr sz="2000"/>
            </a:lvl8pPr>
            <a:lvl9pPr marL="3634753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4341" indent="0">
              <a:buNone/>
              <a:defRPr sz="1200"/>
            </a:lvl2pPr>
            <a:lvl3pPr marL="908705" indent="0">
              <a:buNone/>
              <a:defRPr sz="1000"/>
            </a:lvl3pPr>
            <a:lvl4pPr marL="1363034" indent="0">
              <a:buNone/>
              <a:defRPr sz="900"/>
            </a:lvl4pPr>
            <a:lvl5pPr marL="1817376" indent="0">
              <a:buNone/>
              <a:defRPr sz="900"/>
            </a:lvl5pPr>
            <a:lvl6pPr marL="2271723" indent="0">
              <a:buNone/>
              <a:defRPr sz="900"/>
            </a:lvl6pPr>
            <a:lvl7pPr marL="2726064" indent="0">
              <a:buNone/>
              <a:defRPr sz="900"/>
            </a:lvl7pPr>
            <a:lvl8pPr marL="3180409" indent="0">
              <a:buNone/>
              <a:defRPr sz="900"/>
            </a:lvl8pPr>
            <a:lvl9pPr marL="3634753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72E49-5D7E-46EC-B58F-D0DDD1ABF742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13918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6C45B0-3A09-4154-8A1E-824C3FD3BC4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49674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10" y="274727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727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77BC57-96CB-47C6-B237-71230D6804D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73173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17" y="2131992"/>
            <a:ext cx="7772401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8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5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48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BA78D-51B3-4C72-8712-85A3BA1040D3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3A34-1218-47A3-9A7E-A1A2E14DA32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57683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BA78D-51B3-4C72-8712-85A3BA1040D3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3A34-1218-47A3-9A7E-A1A2E14DA32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50489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27" y="4408394"/>
            <a:ext cx="777240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27" y="2906713"/>
            <a:ext cx="77724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85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70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5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4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2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7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483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BA78D-51B3-4C72-8712-85A3BA1040D3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3A34-1218-47A3-9A7E-A1A2E14DA32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10778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2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7" y="160022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BA78D-51B3-4C72-8712-85A3BA1040D3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3A34-1218-47A3-9A7E-A1A2E14DA32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43827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7" y="1535117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53" indent="0">
              <a:buNone/>
              <a:defRPr sz="2000" b="1"/>
            </a:lvl2pPr>
            <a:lvl3pPr marL="913707" indent="0">
              <a:buNone/>
              <a:defRPr sz="1800" b="1"/>
            </a:lvl3pPr>
            <a:lvl4pPr marL="1370562" indent="0">
              <a:buNone/>
              <a:defRPr sz="1600" b="1"/>
            </a:lvl4pPr>
            <a:lvl5pPr marL="1827420" indent="0">
              <a:buNone/>
              <a:defRPr sz="1600" b="1"/>
            </a:lvl5pPr>
            <a:lvl6pPr marL="2284270" indent="0">
              <a:buNone/>
              <a:defRPr sz="1600" b="1"/>
            </a:lvl6pPr>
            <a:lvl7pPr marL="2741123" indent="0">
              <a:buNone/>
              <a:defRPr sz="1600" b="1"/>
            </a:lvl7pPr>
            <a:lvl8pPr marL="3197977" indent="0">
              <a:buNone/>
              <a:defRPr sz="1600" b="1"/>
            </a:lvl8pPr>
            <a:lvl9pPr marL="365483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7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246" y="1535117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53" indent="0">
              <a:buNone/>
              <a:defRPr sz="2000" b="1"/>
            </a:lvl2pPr>
            <a:lvl3pPr marL="913707" indent="0">
              <a:buNone/>
              <a:defRPr sz="1800" b="1"/>
            </a:lvl3pPr>
            <a:lvl4pPr marL="1370562" indent="0">
              <a:buNone/>
              <a:defRPr sz="1600" b="1"/>
            </a:lvl4pPr>
            <a:lvl5pPr marL="1827420" indent="0">
              <a:buNone/>
              <a:defRPr sz="1600" b="1"/>
            </a:lvl5pPr>
            <a:lvl6pPr marL="2284270" indent="0">
              <a:buNone/>
              <a:defRPr sz="1600" b="1"/>
            </a:lvl6pPr>
            <a:lvl7pPr marL="2741123" indent="0">
              <a:buNone/>
              <a:defRPr sz="1600" b="1"/>
            </a:lvl7pPr>
            <a:lvl8pPr marL="3197977" indent="0">
              <a:buNone/>
              <a:defRPr sz="1600" b="1"/>
            </a:lvl8pPr>
            <a:lvl9pPr marL="365483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24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BA78D-51B3-4C72-8712-85A3BA1040D3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3A34-1218-47A3-9A7E-A1A2E14DA32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98346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BA78D-51B3-4C72-8712-85A3BA1040D3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3A34-1218-47A3-9A7E-A1A2E14DA32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9313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BA78D-51B3-4C72-8712-85A3BA1040D3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3A34-1218-47A3-9A7E-A1A2E14DA32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70317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19" y="273103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3" y="27323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853" indent="0">
              <a:buNone/>
              <a:defRPr sz="1200"/>
            </a:lvl2pPr>
            <a:lvl3pPr marL="913707" indent="0">
              <a:buNone/>
              <a:defRPr sz="1000"/>
            </a:lvl3pPr>
            <a:lvl4pPr marL="1370562" indent="0">
              <a:buNone/>
              <a:defRPr sz="900"/>
            </a:lvl4pPr>
            <a:lvl5pPr marL="1827420" indent="0">
              <a:buNone/>
              <a:defRPr sz="900"/>
            </a:lvl5pPr>
            <a:lvl6pPr marL="2284270" indent="0">
              <a:buNone/>
              <a:defRPr sz="900"/>
            </a:lvl6pPr>
            <a:lvl7pPr marL="2741123" indent="0">
              <a:buNone/>
              <a:defRPr sz="900"/>
            </a:lvl7pPr>
            <a:lvl8pPr marL="3197977" indent="0">
              <a:buNone/>
              <a:defRPr sz="900"/>
            </a:lvl8pPr>
            <a:lvl9pPr marL="365483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BA78D-51B3-4C72-8712-85A3BA1040D3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3A34-1218-47A3-9A7E-A1A2E14DA32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67788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786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853" indent="0">
              <a:buNone/>
              <a:defRPr sz="2800"/>
            </a:lvl2pPr>
            <a:lvl3pPr marL="913707" indent="0">
              <a:buNone/>
              <a:defRPr sz="2400"/>
            </a:lvl3pPr>
            <a:lvl4pPr marL="1370562" indent="0">
              <a:buNone/>
              <a:defRPr sz="2000"/>
            </a:lvl4pPr>
            <a:lvl5pPr marL="1827420" indent="0">
              <a:buNone/>
              <a:defRPr sz="2000"/>
            </a:lvl5pPr>
            <a:lvl6pPr marL="2284270" indent="0">
              <a:buNone/>
              <a:defRPr sz="2000"/>
            </a:lvl6pPr>
            <a:lvl7pPr marL="2741123" indent="0">
              <a:buNone/>
              <a:defRPr sz="2000"/>
            </a:lvl7pPr>
            <a:lvl8pPr marL="3197977" indent="0">
              <a:buNone/>
              <a:defRPr sz="2000"/>
            </a:lvl8pPr>
            <a:lvl9pPr marL="365483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603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6853" indent="0">
              <a:buNone/>
              <a:defRPr sz="1200"/>
            </a:lvl2pPr>
            <a:lvl3pPr marL="913707" indent="0">
              <a:buNone/>
              <a:defRPr sz="1000"/>
            </a:lvl3pPr>
            <a:lvl4pPr marL="1370562" indent="0">
              <a:buNone/>
              <a:defRPr sz="900"/>
            </a:lvl4pPr>
            <a:lvl5pPr marL="1827420" indent="0">
              <a:buNone/>
              <a:defRPr sz="900"/>
            </a:lvl5pPr>
            <a:lvl6pPr marL="2284270" indent="0">
              <a:buNone/>
              <a:defRPr sz="900"/>
            </a:lvl6pPr>
            <a:lvl7pPr marL="2741123" indent="0">
              <a:buNone/>
              <a:defRPr sz="900"/>
            </a:lvl7pPr>
            <a:lvl8pPr marL="3197977" indent="0">
              <a:buNone/>
              <a:defRPr sz="900"/>
            </a:lvl8pPr>
            <a:lvl9pPr marL="365483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BA78D-51B3-4C72-8712-85A3BA1040D3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3A34-1218-47A3-9A7E-A1A2E14DA32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63755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BA78D-51B3-4C72-8712-85A3BA1040D3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3A34-1218-47A3-9A7E-A1A2E14DA32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7397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8" y="274737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737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BA78D-51B3-4C72-8712-85A3BA1040D3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3A34-1218-47A3-9A7E-A1A2E14DA32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5799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29" y="2130530"/>
            <a:ext cx="7772401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6486" indent="0" algn="ctr">
              <a:buNone/>
              <a:defRPr/>
            </a:lvl2pPr>
            <a:lvl3pPr marL="912977" indent="0" algn="ctr">
              <a:buNone/>
              <a:defRPr/>
            </a:lvl3pPr>
            <a:lvl4pPr marL="1369464" indent="0" algn="ctr">
              <a:buNone/>
              <a:defRPr/>
            </a:lvl4pPr>
            <a:lvl5pPr marL="1825953" indent="0" algn="ctr">
              <a:buNone/>
              <a:defRPr/>
            </a:lvl5pPr>
            <a:lvl6pPr marL="2282438" indent="0" algn="ctr">
              <a:buNone/>
              <a:defRPr/>
            </a:lvl6pPr>
            <a:lvl7pPr marL="2738924" indent="0" algn="ctr">
              <a:buNone/>
              <a:defRPr/>
            </a:lvl7pPr>
            <a:lvl8pPr marL="3195412" indent="0" algn="ctr">
              <a:buNone/>
              <a:defRPr/>
            </a:lvl8pPr>
            <a:lvl9pPr marL="36519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B4244E-1F24-46A4-B86E-CA1841773E6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92015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F061EE-E3AB-4ED0-83B7-8FC7F11B6E0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55628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36" y="4406993"/>
            <a:ext cx="777240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36" y="2906713"/>
            <a:ext cx="777240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6486" indent="0">
              <a:buNone/>
              <a:defRPr sz="1800"/>
            </a:lvl2pPr>
            <a:lvl3pPr marL="912977" indent="0">
              <a:buNone/>
              <a:defRPr sz="1600"/>
            </a:lvl3pPr>
            <a:lvl4pPr marL="1369464" indent="0">
              <a:buNone/>
              <a:defRPr sz="1400"/>
            </a:lvl4pPr>
            <a:lvl5pPr marL="1825953" indent="0">
              <a:buNone/>
              <a:defRPr sz="1400"/>
            </a:lvl5pPr>
            <a:lvl6pPr marL="2282438" indent="0">
              <a:buNone/>
              <a:defRPr sz="1400"/>
            </a:lvl6pPr>
            <a:lvl7pPr marL="2738924" indent="0">
              <a:buNone/>
              <a:defRPr sz="1400"/>
            </a:lvl7pPr>
            <a:lvl8pPr marL="3195412" indent="0">
              <a:buNone/>
              <a:defRPr sz="1400"/>
            </a:lvl8pPr>
            <a:lvl9pPr marL="36519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EE0D37-11D8-4E81-AAA8-7FA253200D0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28628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1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13" y="160021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0DCBEA-7050-4481-A9A9-22414F61A962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63603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7" y="1535127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486" indent="0">
              <a:buNone/>
              <a:defRPr sz="2000" b="1"/>
            </a:lvl2pPr>
            <a:lvl3pPr marL="912977" indent="0">
              <a:buNone/>
              <a:defRPr sz="1800" b="1"/>
            </a:lvl3pPr>
            <a:lvl4pPr marL="1369464" indent="0">
              <a:buNone/>
              <a:defRPr sz="1600" b="1"/>
            </a:lvl4pPr>
            <a:lvl5pPr marL="1825953" indent="0">
              <a:buNone/>
              <a:defRPr sz="1600" b="1"/>
            </a:lvl5pPr>
            <a:lvl6pPr marL="2282438" indent="0">
              <a:buNone/>
              <a:defRPr sz="1600" b="1"/>
            </a:lvl6pPr>
            <a:lvl7pPr marL="2738924" indent="0">
              <a:buNone/>
              <a:defRPr sz="1600" b="1"/>
            </a:lvl7pPr>
            <a:lvl8pPr marL="3195412" indent="0">
              <a:buNone/>
              <a:defRPr sz="1600" b="1"/>
            </a:lvl8pPr>
            <a:lvl9pPr marL="36519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7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102" y="1535127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486" indent="0">
              <a:buNone/>
              <a:defRPr sz="2000" b="1"/>
            </a:lvl2pPr>
            <a:lvl3pPr marL="912977" indent="0">
              <a:buNone/>
              <a:defRPr sz="1800" b="1"/>
            </a:lvl3pPr>
            <a:lvl4pPr marL="1369464" indent="0">
              <a:buNone/>
              <a:defRPr sz="1600" b="1"/>
            </a:lvl4pPr>
            <a:lvl5pPr marL="1825953" indent="0">
              <a:buNone/>
              <a:defRPr sz="1600" b="1"/>
            </a:lvl5pPr>
            <a:lvl6pPr marL="2282438" indent="0">
              <a:buNone/>
              <a:defRPr sz="1600" b="1"/>
            </a:lvl6pPr>
            <a:lvl7pPr marL="2738924" indent="0">
              <a:buNone/>
              <a:defRPr sz="1600" b="1"/>
            </a:lvl7pPr>
            <a:lvl8pPr marL="3195412" indent="0">
              <a:buNone/>
              <a:defRPr sz="1600" b="1"/>
            </a:lvl8pPr>
            <a:lvl9pPr marL="36519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102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6970B1-C35E-4720-9AF2-D1528532872B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70958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10F301-99C7-42E3-9B96-BB332846149B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28684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4420B5-9CD9-4755-B9EB-73DCDFF4087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29447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17" y="273055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3" y="27306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17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486" indent="0">
              <a:buNone/>
              <a:defRPr sz="1200"/>
            </a:lvl2pPr>
            <a:lvl3pPr marL="912977" indent="0">
              <a:buNone/>
              <a:defRPr sz="1000"/>
            </a:lvl3pPr>
            <a:lvl4pPr marL="1369464" indent="0">
              <a:buNone/>
              <a:defRPr sz="900"/>
            </a:lvl4pPr>
            <a:lvl5pPr marL="1825953" indent="0">
              <a:buNone/>
              <a:defRPr sz="900"/>
            </a:lvl5pPr>
            <a:lvl6pPr marL="2282438" indent="0">
              <a:buNone/>
              <a:defRPr sz="900"/>
            </a:lvl6pPr>
            <a:lvl7pPr marL="2738924" indent="0">
              <a:buNone/>
              <a:defRPr sz="900"/>
            </a:lvl7pPr>
            <a:lvl8pPr marL="3195412" indent="0">
              <a:buNone/>
              <a:defRPr sz="900"/>
            </a:lvl8pPr>
            <a:lvl9pPr marL="36519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1ECF31-D57A-4472-9DDD-592A281DE23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33634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73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486" indent="0">
              <a:buNone/>
              <a:defRPr sz="2800"/>
            </a:lvl2pPr>
            <a:lvl3pPr marL="912977" indent="0">
              <a:buNone/>
              <a:defRPr sz="2400"/>
            </a:lvl3pPr>
            <a:lvl4pPr marL="1369464" indent="0">
              <a:buNone/>
              <a:defRPr sz="2000"/>
            </a:lvl4pPr>
            <a:lvl5pPr marL="1825953" indent="0">
              <a:buNone/>
              <a:defRPr sz="2000"/>
            </a:lvl5pPr>
            <a:lvl6pPr marL="2282438" indent="0">
              <a:buNone/>
              <a:defRPr sz="2000"/>
            </a:lvl6pPr>
            <a:lvl7pPr marL="2738924" indent="0">
              <a:buNone/>
              <a:defRPr sz="2000"/>
            </a:lvl7pPr>
            <a:lvl8pPr marL="3195412" indent="0">
              <a:buNone/>
              <a:defRPr sz="2000"/>
            </a:lvl8pPr>
            <a:lvl9pPr marL="36519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435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6486" indent="0">
              <a:buNone/>
              <a:defRPr sz="1200"/>
            </a:lvl2pPr>
            <a:lvl3pPr marL="912977" indent="0">
              <a:buNone/>
              <a:defRPr sz="1000"/>
            </a:lvl3pPr>
            <a:lvl4pPr marL="1369464" indent="0">
              <a:buNone/>
              <a:defRPr sz="900"/>
            </a:lvl4pPr>
            <a:lvl5pPr marL="1825953" indent="0">
              <a:buNone/>
              <a:defRPr sz="900"/>
            </a:lvl5pPr>
            <a:lvl6pPr marL="2282438" indent="0">
              <a:buNone/>
              <a:defRPr sz="900"/>
            </a:lvl6pPr>
            <a:lvl7pPr marL="2738924" indent="0">
              <a:buNone/>
              <a:defRPr sz="900"/>
            </a:lvl7pPr>
            <a:lvl8pPr marL="3195412" indent="0">
              <a:buNone/>
              <a:defRPr sz="900"/>
            </a:lvl8pPr>
            <a:lvl9pPr marL="36519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ADEA5B-B36E-45B5-9023-D5D9A8A8AA2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17495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6C7B19-465D-434D-BB77-F161D016760B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1445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8" y="274663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63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7AFDEF-064A-45BE-873A-9ED0BC40939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72811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1073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CD6F-9185-4253-AB31-E1FD5BDFD1D9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B266-16D7-4F23-A475-531A23B3609F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02995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CD6F-9185-4253-AB31-E1FD5BDFD1D9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B266-16D7-4F23-A475-531A23B3609F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89953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754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CD6F-9185-4253-AB31-E1FD5BDFD1D9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B266-16D7-4F23-A475-531A23B3609F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4566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95300" y="1600206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029200" y="1600206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CD6F-9185-4253-AB31-E1FD5BDFD1D9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B266-16D7-4F23-A475-531A23B3609F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14011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184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184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CD6F-9185-4253-AB31-E1FD5BDFD1D9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B266-16D7-4F23-A475-531A23B3609F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69787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CD6F-9185-4253-AB31-E1FD5BDFD1D9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B266-16D7-4F23-A475-531A23B3609F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71079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CD6F-9185-4253-AB31-E1FD5BDFD1D9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B266-16D7-4F23-A475-531A23B3609F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51698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3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CD6F-9185-4253-AB31-E1FD5BDFD1D9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B266-16D7-4F23-A475-531A23B3609F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18712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CD6F-9185-4253-AB31-E1FD5BDFD1D9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B266-16D7-4F23-A475-531A23B3609F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00354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CD6F-9185-4253-AB31-E1FD5BDFD1D9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B266-16D7-4F23-A475-531A23B3609F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40710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7181850" y="274643"/>
            <a:ext cx="222885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95301" y="274643"/>
            <a:ext cx="653415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CCD6F-9185-4253-AB31-E1FD5BDFD1D9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B266-16D7-4F23-A475-531A23B3609F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28956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06923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886789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20932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2640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633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55673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58120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33350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197586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512438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07906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29" y="2130504"/>
            <a:ext cx="7772401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6486" indent="0" algn="ctr">
              <a:buNone/>
              <a:defRPr/>
            </a:lvl2pPr>
            <a:lvl3pPr marL="912977" indent="0" algn="ctr">
              <a:buNone/>
              <a:defRPr/>
            </a:lvl3pPr>
            <a:lvl4pPr marL="1369464" indent="0" algn="ctr">
              <a:buNone/>
              <a:defRPr/>
            </a:lvl4pPr>
            <a:lvl5pPr marL="1825953" indent="0" algn="ctr">
              <a:buNone/>
              <a:defRPr/>
            </a:lvl5pPr>
            <a:lvl6pPr marL="2282438" indent="0" algn="ctr">
              <a:buNone/>
              <a:defRPr/>
            </a:lvl6pPr>
            <a:lvl7pPr marL="2738924" indent="0" algn="ctr">
              <a:buNone/>
              <a:defRPr/>
            </a:lvl7pPr>
            <a:lvl8pPr marL="3195412" indent="0" algn="ctr">
              <a:buNone/>
              <a:defRPr/>
            </a:lvl8pPr>
            <a:lvl9pPr marL="36519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A12CC1-C5AB-40E2-A147-739182CE541B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757002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2C9EB0-73C9-40D5-9C15-257B1433A420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65610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36" y="4406992"/>
            <a:ext cx="777240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36" y="2906713"/>
            <a:ext cx="777240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6486" indent="0">
              <a:buNone/>
              <a:defRPr sz="1800"/>
            </a:lvl2pPr>
            <a:lvl3pPr marL="912977" indent="0">
              <a:buNone/>
              <a:defRPr sz="1600"/>
            </a:lvl3pPr>
            <a:lvl4pPr marL="1369464" indent="0">
              <a:buNone/>
              <a:defRPr sz="1400"/>
            </a:lvl4pPr>
            <a:lvl5pPr marL="1825953" indent="0">
              <a:buNone/>
              <a:defRPr sz="1400"/>
            </a:lvl5pPr>
            <a:lvl6pPr marL="2282438" indent="0">
              <a:buNone/>
              <a:defRPr sz="1400"/>
            </a:lvl6pPr>
            <a:lvl7pPr marL="2738924" indent="0">
              <a:buNone/>
              <a:defRPr sz="1400"/>
            </a:lvl7pPr>
            <a:lvl8pPr marL="3195412" indent="0">
              <a:buNone/>
              <a:defRPr sz="1400"/>
            </a:lvl8pPr>
            <a:lvl9pPr marL="36519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4862DE-6F51-4D58-B3B2-B7D1FCFA6C2F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44693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F788BD-95A9-4D9E-8383-C7FAE7463406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899608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7" y="153512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486" indent="0">
              <a:buNone/>
              <a:defRPr sz="2000" b="1"/>
            </a:lvl2pPr>
            <a:lvl3pPr marL="912977" indent="0">
              <a:buNone/>
              <a:defRPr sz="1800" b="1"/>
            </a:lvl3pPr>
            <a:lvl4pPr marL="1369464" indent="0">
              <a:buNone/>
              <a:defRPr sz="1600" b="1"/>
            </a:lvl4pPr>
            <a:lvl5pPr marL="1825953" indent="0">
              <a:buNone/>
              <a:defRPr sz="1600" b="1"/>
            </a:lvl5pPr>
            <a:lvl6pPr marL="2282438" indent="0">
              <a:buNone/>
              <a:defRPr sz="1600" b="1"/>
            </a:lvl6pPr>
            <a:lvl7pPr marL="2738924" indent="0">
              <a:buNone/>
              <a:defRPr sz="1600" b="1"/>
            </a:lvl7pPr>
            <a:lvl8pPr marL="3195412" indent="0">
              <a:buNone/>
              <a:defRPr sz="1600" b="1"/>
            </a:lvl8pPr>
            <a:lvl9pPr marL="36519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7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81" y="153512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486" indent="0">
              <a:buNone/>
              <a:defRPr sz="2000" b="1"/>
            </a:lvl2pPr>
            <a:lvl3pPr marL="912977" indent="0">
              <a:buNone/>
              <a:defRPr sz="1800" b="1"/>
            </a:lvl3pPr>
            <a:lvl4pPr marL="1369464" indent="0">
              <a:buNone/>
              <a:defRPr sz="1600" b="1"/>
            </a:lvl4pPr>
            <a:lvl5pPr marL="1825953" indent="0">
              <a:buNone/>
              <a:defRPr sz="1600" b="1"/>
            </a:lvl5pPr>
            <a:lvl6pPr marL="2282438" indent="0">
              <a:buNone/>
              <a:defRPr sz="1600" b="1"/>
            </a:lvl6pPr>
            <a:lvl7pPr marL="2738924" indent="0">
              <a:buNone/>
              <a:defRPr sz="1600" b="1"/>
            </a:lvl7pPr>
            <a:lvl8pPr marL="3195412" indent="0">
              <a:buNone/>
              <a:defRPr sz="1600" b="1"/>
            </a:lvl8pPr>
            <a:lvl9pPr marL="36519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8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7E377-9919-4C17-85EC-C029BE65A18A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599310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A60989-DC5D-4346-A364-908AA38B1DF7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9817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CBF27-4876-4476-9E43-060471B57BC2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747488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17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3" y="27306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17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486" indent="0">
              <a:buNone/>
              <a:defRPr sz="1200"/>
            </a:lvl2pPr>
            <a:lvl3pPr marL="912977" indent="0">
              <a:buNone/>
              <a:defRPr sz="1000"/>
            </a:lvl3pPr>
            <a:lvl4pPr marL="1369464" indent="0">
              <a:buNone/>
              <a:defRPr sz="900"/>
            </a:lvl4pPr>
            <a:lvl5pPr marL="1825953" indent="0">
              <a:buNone/>
              <a:defRPr sz="900"/>
            </a:lvl5pPr>
            <a:lvl6pPr marL="2282438" indent="0">
              <a:buNone/>
              <a:defRPr sz="900"/>
            </a:lvl6pPr>
            <a:lvl7pPr marL="2738924" indent="0">
              <a:buNone/>
              <a:defRPr sz="900"/>
            </a:lvl7pPr>
            <a:lvl8pPr marL="3195412" indent="0">
              <a:buNone/>
              <a:defRPr sz="900"/>
            </a:lvl8pPr>
            <a:lvl9pPr marL="36519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61540D-2A09-489E-8694-B36A0B8494E7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112632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486" indent="0">
              <a:buNone/>
              <a:defRPr sz="2800"/>
            </a:lvl2pPr>
            <a:lvl3pPr marL="912977" indent="0">
              <a:buNone/>
              <a:defRPr sz="2400"/>
            </a:lvl3pPr>
            <a:lvl4pPr marL="1369464" indent="0">
              <a:buNone/>
              <a:defRPr sz="2000"/>
            </a:lvl4pPr>
            <a:lvl5pPr marL="1825953" indent="0">
              <a:buNone/>
              <a:defRPr sz="2000"/>
            </a:lvl5pPr>
            <a:lvl6pPr marL="2282438" indent="0">
              <a:buNone/>
              <a:defRPr sz="2000"/>
            </a:lvl6pPr>
            <a:lvl7pPr marL="2738924" indent="0">
              <a:buNone/>
              <a:defRPr sz="2000"/>
            </a:lvl7pPr>
            <a:lvl8pPr marL="3195412" indent="0">
              <a:buNone/>
              <a:defRPr sz="2000"/>
            </a:lvl8pPr>
            <a:lvl9pPr marL="36519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486" indent="0">
              <a:buNone/>
              <a:defRPr sz="1200"/>
            </a:lvl2pPr>
            <a:lvl3pPr marL="912977" indent="0">
              <a:buNone/>
              <a:defRPr sz="1000"/>
            </a:lvl3pPr>
            <a:lvl4pPr marL="1369464" indent="0">
              <a:buNone/>
              <a:defRPr sz="900"/>
            </a:lvl4pPr>
            <a:lvl5pPr marL="1825953" indent="0">
              <a:buNone/>
              <a:defRPr sz="900"/>
            </a:lvl5pPr>
            <a:lvl6pPr marL="2282438" indent="0">
              <a:buNone/>
              <a:defRPr sz="900"/>
            </a:lvl6pPr>
            <a:lvl7pPr marL="2738924" indent="0">
              <a:buNone/>
              <a:defRPr sz="900"/>
            </a:lvl7pPr>
            <a:lvl8pPr marL="3195412" indent="0">
              <a:buNone/>
              <a:defRPr sz="900"/>
            </a:lvl8pPr>
            <a:lvl9pPr marL="36519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95FE4B-F05A-484A-86BA-616A4ABEBD6B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868266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798ABE-29B1-42E7-B4A4-916B024EB94D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271679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B8A196-27A3-47FF-A0E4-F5D804EAED08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247938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29" y="2130504"/>
            <a:ext cx="7772401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6486" indent="0" algn="ctr">
              <a:buNone/>
              <a:defRPr/>
            </a:lvl2pPr>
            <a:lvl3pPr marL="912977" indent="0" algn="ctr">
              <a:buNone/>
              <a:defRPr/>
            </a:lvl3pPr>
            <a:lvl4pPr marL="1369464" indent="0" algn="ctr">
              <a:buNone/>
              <a:defRPr/>
            </a:lvl4pPr>
            <a:lvl5pPr marL="1825953" indent="0" algn="ctr">
              <a:buNone/>
              <a:defRPr/>
            </a:lvl5pPr>
            <a:lvl6pPr marL="2282438" indent="0" algn="ctr">
              <a:buNone/>
              <a:defRPr/>
            </a:lvl6pPr>
            <a:lvl7pPr marL="2738924" indent="0" algn="ctr">
              <a:buNone/>
              <a:defRPr/>
            </a:lvl7pPr>
            <a:lvl8pPr marL="3195412" indent="0" algn="ctr">
              <a:buNone/>
              <a:defRPr/>
            </a:lvl8pPr>
            <a:lvl9pPr marL="36519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97495-5594-47CF-986D-BB40E60FE3A8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740933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3192E6-9DB3-494B-9331-03A15A26DF7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073984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36" y="4406992"/>
            <a:ext cx="777240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36" y="2906713"/>
            <a:ext cx="777240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6486" indent="0">
              <a:buNone/>
              <a:defRPr sz="1800"/>
            </a:lvl2pPr>
            <a:lvl3pPr marL="912977" indent="0">
              <a:buNone/>
              <a:defRPr sz="1600"/>
            </a:lvl3pPr>
            <a:lvl4pPr marL="1369464" indent="0">
              <a:buNone/>
              <a:defRPr sz="1400"/>
            </a:lvl4pPr>
            <a:lvl5pPr marL="1825953" indent="0">
              <a:buNone/>
              <a:defRPr sz="1400"/>
            </a:lvl5pPr>
            <a:lvl6pPr marL="2282438" indent="0">
              <a:buNone/>
              <a:defRPr sz="1400"/>
            </a:lvl6pPr>
            <a:lvl7pPr marL="2738924" indent="0">
              <a:buNone/>
              <a:defRPr sz="1400"/>
            </a:lvl7pPr>
            <a:lvl8pPr marL="3195412" indent="0">
              <a:buNone/>
              <a:defRPr sz="1400"/>
            </a:lvl8pPr>
            <a:lvl9pPr marL="36519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583768-025B-408B-96E1-87CFAEEEF5E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0803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1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13" y="160021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222A6E-C90B-4CC4-84DD-012D2E7661F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276005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7" y="153512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486" indent="0">
              <a:buNone/>
              <a:defRPr sz="2000" b="1"/>
            </a:lvl2pPr>
            <a:lvl3pPr marL="912977" indent="0">
              <a:buNone/>
              <a:defRPr sz="1800" b="1"/>
            </a:lvl3pPr>
            <a:lvl4pPr marL="1369464" indent="0">
              <a:buNone/>
              <a:defRPr sz="1600" b="1"/>
            </a:lvl4pPr>
            <a:lvl5pPr marL="1825953" indent="0">
              <a:buNone/>
              <a:defRPr sz="1600" b="1"/>
            </a:lvl5pPr>
            <a:lvl6pPr marL="2282438" indent="0">
              <a:buNone/>
              <a:defRPr sz="1600" b="1"/>
            </a:lvl6pPr>
            <a:lvl7pPr marL="2738924" indent="0">
              <a:buNone/>
              <a:defRPr sz="1600" b="1"/>
            </a:lvl7pPr>
            <a:lvl8pPr marL="3195412" indent="0">
              <a:buNone/>
              <a:defRPr sz="1600" b="1"/>
            </a:lvl8pPr>
            <a:lvl9pPr marL="36519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7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81" y="153512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486" indent="0">
              <a:buNone/>
              <a:defRPr sz="2000" b="1"/>
            </a:lvl2pPr>
            <a:lvl3pPr marL="912977" indent="0">
              <a:buNone/>
              <a:defRPr sz="1800" b="1"/>
            </a:lvl3pPr>
            <a:lvl4pPr marL="1369464" indent="0">
              <a:buNone/>
              <a:defRPr sz="1600" b="1"/>
            </a:lvl4pPr>
            <a:lvl5pPr marL="1825953" indent="0">
              <a:buNone/>
              <a:defRPr sz="1600" b="1"/>
            </a:lvl5pPr>
            <a:lvl6pPr marL="2282438" indent="0">
              <a:buNone/>
              <a:defRPr sz="1600" b="1"/>
            </a:lvl6pPr>
            <a:lvl7pPr marL="2738924" indent="0">
              <a:buNone/>
              <a:defRPr sz="1600" b="1"/>
            </a:lvl7pPr>
            <a:lvl8pPr marL="3195412" indent="0">
              <a:buNone/>
              <a:defRPr sz="1600" b="1"/>
            </a:lvl8pPr>
            <a:lvl9pPr marL="36519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8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2960BA-3BCD-4DEE-B812-BB48F1EC952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744204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8712EF-77BC-424E-955B-E4BCBC4EC90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52905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989805-57A2-4D8B-86CB-27D07C4CF2A2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155070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17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3" y="27306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17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486" indent="0">
              <a:buNone/>
              <a:defRPr sz="1200"/>
            </a:lvl2pPr>
            <a:lvl3pPr marL="912977" indent="0">
              <a:buNone/>
              <a:defRPr sz="1000"/>
            </a:lvl3pPr>
            <a:lvl4pPr marL="1369464" indent="0">
              <a:buNone/>
              <a:defRPr sz="900"/>
            </a:lvl4pPr>
            <a:lvl5pPr marL="1825953" indent="0">
              <a:buNone/>
              <a:defRPr sz="900"/>
            </a:lvl5pPr>
            <a:lvl6pPr marL="2282438" indent="0">
              <a:buNone/>
              <a:defRPr sz="900"/>
            </a:lvl6pPr>
            <a:lvl7pPr marL="2738924" indent="0">
              <a:buNone/>
              <a:defRPr sz="900"/>
            </a:lvl7pPr>
            <a:lvl8pPr marL="3195412" indent="0">
              <a:buNone/>
              <a:defRPr sz="900"/>
            </a:lvl8pPr>
            <a:lvl9pPr marL="36519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3361E5-D890-4388-AC8B-DC04BC85E90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73914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486" indent="0">
              <a:buNone/>
              <a:defRPr sz="2800"/>
            </a:lvl2pPr>
            <a:lvl3pPr marL="912977" indent="0">
              <a:buNone/>
              <a:defRPr sz="2400"/>
            </a:lvl3pPr>
            <a:lvl4pPr marL="1369464" indent="0">
              <a:buNone/>
              <a:defRPr sz="2000"/>
            </a:lvl4pPr>
            <a:lvl5pPr marL="1825953" indent="0">
              <a:buNone/>
              <a:defRPr sz="2000"/>
            </a:lvl5pPr>
            <a:lvl6pPr marL="2282438" indent="0">
              <a:buNone/>
              <a:defRPr sz="2000"/>
            </a:lvl6pPr>
            <a:lvl7pPr marL="2738924" indent="0">
              <a:buNone/>
              <a:defRPr sz="2000"/>
            </a:lvl7pPr>
            <a:lvl8pPr marL="3195412" indent="0">
              <a:buNone/>
              <a:defRPr sz="2000"/>
            </a:lvl8pPr>
            <a:lvl9pPr marL="36519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486" indent="0">
              <a:buNone/>
              <a:defRPr sz="1200"/>
            </a:lvl2pPr>
            <a:lvl3pPr marL="912977" indent="0">
              <a:buNone/>
              <a:defRPr sz="1000"/>
            </a:lvl3pPr>
            <a:lvl4pPr marL="1369464" indent="0">
              <a:buNone/>
              <a:defRPr sz="900"/>
            </a:lvl4pPr>
            <a:lvl5pPr marL="1825953" indent="0">
              <a:buNone/>
              <a:defRPr sz="900"/>
            </a:lvl5pPr>
            <a:lvl6pPr marL="2282438" indent="0">
              <a:buNone/>
              <a:defRPr sz="900"/>
            </a:lvl6pPr>
            <a:lvl7pPr marL="2738924" indent="0">
              <a:buNone/>
              <a:defRPr sz="900"/>
            </a:lvl7pPr>
            <a:lvl8pPr marL="3195412" indent="0">
              <a:buNone/>
              <a:defRPr sz="900"/>
            </a:lvl8pPr>
            <a:lvl9pPr marL="36519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8B5B19-0654-4DE1-8005-C29B8E60560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143145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EB3BB8-9004-44FB-A5DC-DC39441C93F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18043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8" y="274663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63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B5DD67-E1C4-4154-A984-E4B788439AE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519393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41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CD98-91E2-430E-820A-DA4C9F109507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40EE2-4BB7-4F64-91DA-2EFC9404B93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456906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CD98-91E2-430E-820A-DA4C9F109507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40EE2-4BB7-4F64-91DA-2EFC9404B93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674647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1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CD98-91E2-430E-820A-DA4C9F109507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40EE2-4BB7-4F64-91DA-2EFC9404B93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326434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CD98-91E2-430E-820A-DA4C9F109507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40EE2-4BB7-4F64-91DA-2EFC9404B93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463106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CD98-91E2-430E-820A-DA4C9F109507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40EE2-4BB7-4F64-91DA-2EFC9404B93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565407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CD98-91E2-430E-820A-DA4C9F109507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40EE2-4BB7-4F64-91DA-2EFC9404B93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2630517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CD98-91E2-430E-820A-DA4C9F109507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40EE2-4BB7-4F64-91DA-2EFC9404B93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761679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CD98-91E2-430E-820A-DA4C9F109507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40EE2-4BB7-4F64-91DA-2EFC9404B93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972421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CD98-91E2-430E-820A-DA4C9F109507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40EE2-4BB7-4F64-91DA-2EFC9404B93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303771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CD98-91E2-430E-820A-DA4C9F109507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40EE2-4BB7-4F64-91DA-2EFC9404B93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68691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CD98-91E2-430E-820A-DA4C9F109507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40EE2-4BB7-4F64-91DA-2EFC9404B93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564874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54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164074-498F-4C85-849C-16FB19C45E8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442994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35DCE-DDE0-40FF-A9AA-9DBFD6BF9ED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325656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702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6D2FB7-48DE-4B61-A248-70AF81E2B21E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68967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4469B0-8D2B-4359-8208-0097BA9CF32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339686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8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8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17BAF6-38EE-43D7-9B0E-87FFF5F96518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323126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7B81D5-3A26-484E-B93E-D8F3A2E8D66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47274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8E5C10-740E-4080-A519-BB28A7EB46B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177470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C347A1-CB2A-468D-AAA1-E37008ACC1F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235360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C03197-1A65-40F7-8A23-91A82A7DFBA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0919874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1D604C-337F-4F2B-BB4C-9EFB9B8A599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441734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E7464F-E821-456C-A3E3-4A27E0AB98A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01808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29" y="2130504"/>
            <a:ext cx="7772401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6437" indent="0" algn="ctr">
              <a:buNone/>
              <a:defRPr/>
            </a:lvl2pPr>
            <a:lvl3pPr marL="912879" indent="0" algn="ctr">
              <a:buNone/>
              <a:defRPr/>
            </a:lvl3pPr>
            <a:lvl4pPr marL="1369315" indent="0" algn="ctr">
              <a:buNone/>
              <a:defRPr/>
            </a:lvl4pPr>
            <a:lvl5pPr marL="1825755" indent="0" algn="ctr">
              <a:buNone/>
              <a:defRPr/>
            </a:lvl5pPr>
            <a:lvl6pPr marL="2282191" indent="0" algn="ctr">
              <a:buNone/>
              <a:defRPr/>
            </a:lvl6pPr>
            <a:lvl7pPr marL="2738628" indent="0" algn="ctr">
              <a:buNone/>
              <a:defRPr/>
            </a:lvl7pPr>
            <a:lvl8pPr marL="3195067" indent="0" algn="ctr">
              <a:buNone/>
              <a:defRPr/>
            </a:lvl8pPr>
            <a:lvl9pPr marL="3651505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7E321C-2B1B-4826-A4E4-5315C51CB61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157699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4DC6D2-F45A-41F3-AEB8-BDFBEDC4959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13403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36" y="4406993"/>
            <a:ext cx="777240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36" y="2906713"/>
            <a:ext cx="777240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6437" indent="0">
              <a:buNone/>
              <a:defRPr sz="1800"/>
            </a:lvl2pPr>
            <a:lvl3pPr marL="912879" indent="0">
              <a:buNone/>
              <a:defRPr sz="1600"/>
            </a:lvl3pPr>
            <a:lvl4pPr marL="1369315" indent="0">
              <a:buNone/>
              <a:defRPr sz="1400"/>
            </a:lvl4pPr>
            <a:lvl5pPr marL="1825755" indent="0">
              <a:buNone/>
              <a:defRPr sz="1400"/>
            </a:lvl5pPr>
            <a:lvl6pPr marL="2282191" indent="0">
              <a:buNone/>
              <a:defRPr sz="1400"/>
            </a:lvl6pPr>
            <a:lvl7pPr marL="2738628" indent="0">
              <a:buNone/>
              <a:defRPr sz="1400"/>
            </a:lvl7pPr>
            <a:lvl8pPr marL="3195067" indent="0">
              <a:buNone/>
              <a:defRPr sz="1400"/>
            </a:lvl8pPr>
            <a:lvl9pPr marL="3651505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71F9AA-BF95-42C9-96F8-92898427E42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728570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1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14" y="160021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752E50-0215-4404-B237-2BCF32B55C7E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451754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7" y="1535127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437" indent="0">
              <a:buNone/>
              <a:defRPr sz="2000" b="1"/>
            </a:lvl2pPr>
            <a:lvl3pPr marL="912879" indent="0">
              <a:buNone/>
              <a:defRPr sz="1800" b="1"/>
            </a:lvl3pPr>
            <a:lvl4pPr marL="1369315" indent="0">
              <a:buNone/>
              <a:defRPr sz="1600" b="1"/>
            </a:lvl4pPr>
            <a:lvl5pPr marL="1825755" indent="0">
              <a:buNone/>
              <a:defRPr sz="1600" b="1"/>
            </a:lvl5pPr>
            <a:lvl6pPr marL="2282191" indent="0">
              <a:buNone/>
              <a:defRPr sz="1600" b="1"/>
            </a:lvl6pPr>
            <a:lvl7pPr marL="2738628" indent="0">
              <a:buNone/>
              <a:defRPr sz="1600" b="1"/>
            </a:lvl7pPr>
            <a:lvl8pPr marL="3195067" indent="0">
              <a:buNone/>
              <a:defRPr sz="1600" b="1"/>
            </a:lvl8pPr>
            <a:lvl9pPr marL="3651505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7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82" y="1535127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437" indent="0">
              <a:buNone/>
              <a:defRPr sz="2000" b="1"/>
            </a:lvl2pPr>
            <a:lvl3pPr marL="912879" indent="0">
              <a:buNone/>
              <a:defRPr sz="1800" b="1"/>
            </a:lvl3pPr>
            <a:lvl4pPr marL="1369315" indent="0">
              <a:buNone/>
              <a:defRPr sz="1600" b="1"/>
            </a:lvl4pPr>
            <a:lvl5pPr marL="1825755" indent="0">
              <a:buNone/>
              <a:defRPr sz="1600" b="1"/>
            </a:lvl5pPr>
            <a:lvl6pPr marL="2282191" indent="0">
              <a:buNone/>
              <a:defRPr sz="1600" b="1"/>
            </a:lvl6pPr>
            <a:lvl7pPr marL="2738628" indent="0">
              <a:buNone/>
              <a:defRPr sz="1600" b="1"/>
            </a:lvl7pPr>
            <a:lvl8pPr marL="3195067" indent="0">
              <a:buNone/>
              <a:defRPr sz="1600" b="1"/>
            </a:lvl8pPr>
            <a:lvl9pPr marL="3651505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82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C57A8E-C857-48EA-B9C7-A1E6FCF0132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828146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668E8F-7819-4306-8E9D-2B3AADBB80A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527908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C06A6A-79C1-40F8-AE52-8BDCA082142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419192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17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3" y="27306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17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437" indent="0">
              <a:buNone/>
              <a:defRPr sz="1200"/>
            </a:lvl2pPr>
            <a:lvl3pPr marL="912879" indent="0">
              <a:buNone/>
              <a:defRPr sz="1000"/>
            </a:lvl3pPr>
            <a:lvl4pPr marL="1369315" indent="0">
              <a:buNone/>
              <a:defRPr sz="900"/>
            </a:lvl4pPr>
            <a:lvl5pPr marL="1825755" indent="0">
              <a:buNone/>
              <a:defRPr sz="900"/>
            </a:lvl5pPr>
            <a:lvl6pPr marL="2282191" indent="0">
              <a:buNone/>
              <a:defRPr sz="900"/>
            </a:lvl6pPr>
            <a:lvl7pPr marL="2738628" indent="0">
              <a:buNone/>
              <a:defRPr sz="900"/>
            </a:lvl7pPr>
            <a:lvl8pPr marL="3195067" indent="0">
              <a:buNone/>
              <a:defRPr sz="900"/>
            </a:lvl8pPr>
            <a:lvl9pPr marL="3651505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63FC3C-8275-4B23-939F-68459980C67E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516004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437" indent="0">
              <a:buNone/>
              <a:defRPr sz="2800"/>
            </a:lvl2pPr>
            <a:lvl3pPr marL="912879" indent="0">
              <a:buNone/>
              <a:defRPr sz="2400"/>
            </a:lvl3pPr>
            <a:lvl4pPr marL="1369315" indent="0">
              <a:buNone/>
              <a:defRPr sz="2000"/>
            </a:lvl4pPr>
            <a:lvl5pPr marL="1825755" indent="0">
              <a:buNone/>
              <a:defRPr sz="2000"/>
            </a:lvl5pPr>
            <a:lvl6pPr marL="2282191" indent="0">
              <a:buNone/>
              <a:defRPr sz="2000"/>
            </a:lvl6pPr>
            <a:lvl7pPr marL="2738628" indent="0">
              <a:buNone/>
              <a:defRPr sz="2000"/>
            </a:lvl7pPr>
            <a:lvl8pPr marL="3195067" indent="0">
              <a:buNone/>
              <a:defRPr sz="2000"/>
            </a:lvl8pPr>
            <a:lvl9pPr marL="3651505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437" indent="0">
              <a:buNone/>
              <a:defRPr sz="1200"/>
            </a:lvl2pPr>
            <a:lvl3pPr marL="912879" indent="0">
              <a:buNone/>
              <a:defRPr sz="1000"/>
            </a:lvl3pPr>
            <a:lvl4pPr marL="1369315" indent="0">
              <a:buNone/>
              <a:defRPr sz="900"/>
            </a:lvl4pPr>
            <a:lvl5pPr marL="1825755" indent="0">
              <a:buNone/>
              <a:defRPr sz="900"/>
            </a:lvl5pPr>
            <a:lvl6pPr marL="2282191" indent="0">
              <a:buNone/>
              <a:defRPr sz="900"/>
            </a:lvl6pPr>
            <a:lvl7pPr marL="2738628" indent="0">
              <a:buNone/>
              <a:defRPr sz="900"/>
            </a:lvl7pPr>
            <a:lvl8pPr marL="3195067" indent="0">
              <a:buNone/>
              <a:defRPr sz="900"/>
            </a:lvl8pPr>
            <a:lvl9pPr marL="3651505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95F224-9C7F-439F-8E89-A75DA961D46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662393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FFA94-B514-44E8-94B4-19A402CC516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579132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8" y="274663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63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038654-D98D-4E38-BB83-326673F5569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416886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olo e gra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grafico 2"/>
          <p:cNvSpPr>
            <a:spLocks noGrp="1"/>
          </p:cNvSpPr>
          <p:nvPr>
            <p:ph type="chart" idx="1"/>
          </p:nvPr>
        </p:nvSpPr>
        <p:spPr>
          <a:xfrm>
            <a:off x="457201" y="1600216"/>
            <a:ext cx="8229600" cy="4525963"/>
          </a:xfrm>
        </p:spPr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1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97730EB-78C0-4AC4-8A04-CC3C014B623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620625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6017-1414-4AEE-9A06-D707705A7B8A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E2CA-96E6-4AA0-8762-9875E218241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423575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6017-1414-4AEE-9A06-D707705A7B8A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E2CA-96E6-4AA0-8762-9875E218241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268164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7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7" y="4589530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6017-1414-4AEE-9A06-D707705A7B8A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E2CA-96E6-4AA0-8762-9875E218241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563127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6017-1414-4AEE-9A06-D707705A7B8A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E2CA-96E6-4AA0-8762-9875E218241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509320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6017-1414-4AEE-9A06-D707705A7B8A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E2CA-96E6-4AA0-8762-9875E218241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003833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6017-1414-4AEE-9A06-D707705A7B8A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E2CA-96E6-4AA0-8762-9875E218241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104155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6017-1414-4AEE-9A06-D707705A7B8A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E2CA-96E6-4AA0-8762-9875E218241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450813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31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6017-1414-4AEE-9A06-D707705A7B8A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E2CA-96E6-4AA0-8762-9875E218241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798698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31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6017-1414-4AEE-9A06-D707705A7B8A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E2CA-96E6-4AA0-8762-9875E218241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320115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6017-1414-4AEE-9A06-D707705A7B8A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E2CA-96E6-4AA0-8762-9875E218241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564097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6017-1414-4AEE-9A06-D707705A7B8A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E2CA-96E6-4AA0-8762-9875E218241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860747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9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Trebuchet MS"/>
                <a:cs typeface="Trebuchet MS"/>
              </a:defRPr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0" i="0">
                <a:solidFill>
                  <a:schemeClr val="tx1">
                    <a:tint val="75000"/>
                  </a:schemeClr>
                </a:solidFill>
                <a:latin typeface="Trebuchet MS"/>
                <a:cs typeface="Trebuchet M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</p:spTree>
    <p:extLst>
      <p:ext uri="{BB962C8B-B14F-4D97-AF65-F5344CB8AC3E}">
        <p14:creationId xmlns:p14="http://schemas.microsoft.com/office/powerpoint/2010/main" val="4042098152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722099732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506115937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1261437181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60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60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1446114809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</p:spTree>
    <p:extLst>
      <p:ext uri="{BB962C8B-B14F-4D97-AF65-F5344CB8AC3E}">
        <p14:creationId xmlns:p14="http://schemas.microsoft.com/office/powerpoint/2010/main" val="3945914437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0056015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7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714562061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2768388736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1291526574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3413528038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73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489EE-B260-4029-A1FB-01C340748923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738689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517585-7991-4D08-A8DB-0E9207C580D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499669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4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EE4E80-A5F5-419E-8EF5-19D8B98A6C6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597044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370014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89C006-3577-4F43-9AC8-1270CDD607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612874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4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4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883FB7-D8F1-4E75-838C-4F1C9CB18028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548193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831D3E-EC9C-45AF-89B3-CA04920B62F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671716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CB5464-2337-4D70-B1CF-42EDB46EE6B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570552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D080DE-D6DE-481A-AFFF-DCBCF3D1775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860771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E49B7-D024-4B81-83FD-44267A418AF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635731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370712-5522-44D4-9FFC-24F70C1944FF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3867224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DD848A-FF30-405B-B558-E87F4B0C29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319176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526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6988AC-D7D5-4675-A2F2-3B858EBB20F3}" type="slidenum">
              <a:rPr lang="en-US" altLang="it-IT">
                <a:solidFill>
                  <a:srgbClr val="000000"/>
                </a:solidFill>
              </a:rPr>
              <a:pPr/>
              <a:t>‹N›</a:t>
            </a:fld>
            <a:endParaRPr lang="en-US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426605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23B78C-48C0-42D1-92BE-7924EF92758C}" type="slidenum">
              <a:rPr lang="en-US" altLang="it-IT">
                <a:solidFill>
                  <a:srgbClr val="000000"/>
                </a:solidFill>
              </a:rPr>
              <a:pPr/>
              <a:t>‹N›</a:t>
            </a:fld>
            <a:endParaRPr lang="en-US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407225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7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6F9536-76EA-4B8B-8954-5482D074D781}" type="slidenum">
              <a:rPr lang="en-US" altLang="it-IT">
                <a:solidFill>
                  <a:srgbClr val="000000"/>
                </a:solidFill>
              </a:rPr>
              <a:pPr/>
              <a:t>‹N›</a:t>
            </a:fld>
            <a:endParaRPr lang="en-US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629206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15D88F-9247-4A7B-8678-3783E082D1CE}" type="slidenum">
              <a:rPr lang="en-US" altLang="it-IT">
                <a:solidFill>
                  <a:srgbClr val="000000"/>
                </a:solidFill>
              </a:rPr>
              <a:pPr/>
              <a:t>‹N›</a:t>
            </a:fld>
            <a:endParaRPr lang="en-US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651084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69" y="1535117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6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01DB69-D7C4-440A-A8E5-826C5E5E24A3}" type="slidenum">
              <a:rPr lang="en-US" altLang="it-IT">
                <a:solidFill>
                  <a:srgbClr val="000000"/>
                </a:solidFill>
              </a:rPr>
              <a:pPr/>
              <a:t>‹N›</a:t>
            </a:fld>
            <a:endParaRPr lang="en-US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246857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261173-FC20-4AF3-B2C5-11246948B1D5}" type="slidenum">
              <a:rPr lang="en-US" altLang="it-IT">
                <a:solidFill>
                  <a:srgbClr val="000000"/>
                </a:solidFill>
              </a:rPr>
              <a:pPr/>
              <a:t>‹N›</a:t>
            </a:fld>
            <a:endParaRPr lang="en-US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171713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ECF775-BD60-4D5E-B4F4-45AFDE10503D}" type="slidenum">
              <a:rPr lang="en-US" altLang="it-IT">
                <a:solidFill>
                  <a:srgbClr val="000000"/>
                </a:solidFill>
              </a:rPr>
              <a:pPr/>
              <a:t>‹N›</a:t>
            </a:fld>
            <a:endParaRPr lang="en-US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295705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5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6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89EF3-41D8-48B5-98BD-82A99CA59E34}" type="slidenum">
              <a:rPr lang="en-US" altLang="it-IT">
                <a:solidFill>
                  <a:srgbClr val="000000"/>
                </a:solidFill>
              </a:rPr>
              <a:pPr/>
              <a:t>‹N›</a:t>
            </a:fld>
            <a:endParaRPr lang="en-US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304223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73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435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539525-745E-464D-826A-FE7D29BFDBE9}" type="slidenum">
              <a:rPr lang="en-US" altLang="it-IT">
                <a:solidFill>
                  <a:srgbClr val="000000"/>
                </a:solidFill>
              </a:rPr>
              <a:pPr/>
              <a:t>‹N›</a:t>
            </a:fld>
            <a:endParaRPr lang="en-US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737283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2BE9C-A052-4D80-ADB5-07CDEF7E40A5}" type="slidenum">
              <a:rPr lang="en-US" altLang="it-IT">
                <a:solidFill>
                  <a:srgbClr val="000000"/>
                </a:solidFill>
              </a:rPr>
              <a:pPr/>
              <a:t>‹N›</a:t>
            </a:fld>
            <a:endParaRPr lang="en-US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55316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574BFF-C494-4654-8D8D-A553EB4A4655}" type="slidenum">
              <a:rPr lang="en-US" altLang="it-IT">
                <a:solidFill>
                  <a:srgbClr val="000000"/>
                </a:solidFill>
              </a:rPr>
              <a:pPr/>
              <a:t>‹N›</a:t>
            </a:fld>
            <a:endParaRPr lang="en-US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833402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66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E2C70-EFE9-4FAF-B12B-92D16932DC8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281A0-B7EB-4F06-BBA0-13D0AFD1B03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034067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E2C70-EFE9-4FAF-B12B-92D16932DC8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281A0-B7EB-4F06-BBA0-13D0AFD1B03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510127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97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75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E2C70-EFE9-4FAF-B12B-92D16932DC8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281A0-B7EB-4F06-BBA0-13D0AFD1B03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673386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53"/>
            <a:ext cx="3886200" cy="435133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53"/>
            <a:ext cx="3886200" cy="435133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E2C70-EFE9-4FAF-B12B-92D16932DC8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281A0-B7EB-4F06-BBA0-13D0AFD1B03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896826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46"/>
            <a:ext cx="7886700" cy="13255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5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6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90" y="1681165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90" y="2505076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E2C70-EFE9-4FAF-B12B-92D16932DC8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281A0-B7EB-4F06-BBA0-13D0AFD1B03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981683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E2C70-EFE9-4FAF-B12B-92D16932DC8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281A0-B7EB-4F06-BBA0-13D0AFD1B03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177587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E2C70-EFE9-4FAF-B12B-92D16932DC8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281A0-B7EB-4F06-BBA0-13D0AFD1B03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864020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14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3" y="98749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E2C70-EFE9-4FAF-B12B-92D16932DC8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281A0-B7EB-4F06-BBA0-13D0AFD1B03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248370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14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3" y="987490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E2C70-EFE9-4FAF-B12B-92D16932DC8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281A0-B7EB-4F06-BBA0-13D0AFD1B03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38119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E2C70-EFE9-4FAF-B12B-92D16932DC8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281A0-B7EB-4F06-BBA0-13D0AFD1B03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562441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5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E2C70-EFE9-4FAF-B12B-92D16932DC8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281A0-B7EB-4F06-BBA0-13D0AFD1B03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673505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9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1E187-AFD1-435C-8AEC-9FC53DC07445}" type="datetime1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1AFB22-9C38-49CD-BD66-162EC48B4AD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5739120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53CAA-7F5D-4DD1-BE18-490086DE789B}" type="datetime1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FA9B81-9D38-46B7-ACC4-C3C4820B1D2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35339176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7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4BFA0-6C79-4C53-8CDE-7F91A2C91627}" type="datetime1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9F4D1F-5B12-49E3-8148-07C28438254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56759232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2D1DB-D9BF-49AA-B167-E69374CEDB97}" type="datetime1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0479C6-7393-475F-8B59-A6A250BD9B7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6971142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61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6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AE610-0A26-4225-BD1A-1BA6AFBF0C00}" type="datetime1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723F2-91B0-4CD3-B940-230FBCFD021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87048313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E99C5-4FFA-4CB3-85EC-8BE650C25F75}" type="datetime1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75DA0-E704-4229-A01A-6FA05124BA8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63805137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69384-357F-404B-A944-493A9A8D92C7}" type="datetime1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E44080-10E7-455F-A334-C9BBBCF23A0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55087059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1BF6D-9358-445F-8488-B79C60F2E9B9}" type="datetime1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D19CE7-7217-474A-A79A-5AFD834A531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65670940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B4196-EA9C-47CA-AA70-83D9413BC4C0}" type="datetime1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22EF7C-C3AC-4EAB-B65B-B0C9006CA89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56322879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BA92F-6D47-46AB-9633-D970B00E542F}" type="datetime1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EE98DE-3048-4A28-BCF5-7BE6856AF30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59648573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3B6BA-FDF2-4DFA-96CA-19783B30E317}" type="datetime1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A78169-74E5-45C9-BEF8-2399658F0F0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61664117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504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7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128401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429966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79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3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65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7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90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03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328087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175263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0" indent="0">
              <a:buNone/>
              <a:defRPr sz="2000" b="1"/>
            </a:lvl2pPr>
            <a:lvl3pPr marL="914260" indent="0">
              <a:buNone/>
              <a:defRPr sz="1800" b="1"/>
            </a:lvl3pPr>
            <a:lvl4pPr marL="1371390" indent="0">
              <a:buNone/>
              <a:defRPr sz="1600" b="1"/>
            </a:lvl4pPr>
            <a:lvl5pPr marL="1828520" indent="0">
              <a:buNone/>
              <a:defRPr sz="1600" b="1"/>
            </a:lvl5pPr>
            <a:lvl6pPr marL="2285650" indent="0">
              <a:buNone/>
              <a:defRPr sz="1600" b="1"/>
            </a:lvl6pPr>
            <a:lvl7pPr marL="2742779" indent="0">
              <a:buNone/>
              <a:defRPr sz="1600" b="1"/>
            </a:lvl7pPr>
            <a:lvl8pPr marL="3199907" indent="0">
              <a:buNone/>
              <a:defRPr sz="1600" b="1"/>
            </a:lvl8pPr>
            <a:lvl9pPr marL="3657039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6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0" indent="0">
              <a:buNone/>
              <a:defRPr sz="2000" b="1"/>
            </a:lvl2pPr>
            <a:lvl3pPr marL="914260" indent="0">
              <a:buNone/>
              <a:defRPr sz="1800" b="1"/>
            </a:lvl3pPr>
            <a:lvl4pPr marL="1371390" indent="0">
              <a:buNone/>
              <a:defRPr sz="1600" b="1"/>
            </a:lvl4pPr>
            <a:lvl5pPr marL="1828520" indent="0">
              <a:buNone/>
              <a:defRPr sz="1600" b="1"/>
            </a:lvl5pPr>
            <a:lvl6pPr marL="2285650" indent="0">
              <a:buNone/>
              <a:defRPr sz="1600" b="1"/>
            </a:lvl6pPr>
            <a:lvl7pPr marL="2742779" indent="0">
              <a:buNone/>
              <a:defRPr sz="1600" b="1"/>
            </a:lvl7pPr>
            <a:lvl8pPr marL="3199907" indent="0">
              <a:buNone/>
              <a:defRPr sz="1600" b="1"/>
            </a:lvl8pPr>
            <a:lvl9pPr marL="3657039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6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79384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06087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583239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6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30" indent="0">
              <a:buNone/>
              <a:defRPr sz="1200"/>
            </a:lvl2pPr>
            <a:lvl3pPr marL="914260" indent="0">
              <a:buNone/>
              <a:defRPr sz="1000"/>
            </a:lvl3pPr>
            <a:lvl4pPr marL="1371390" indent="0">
              <a:buNone/>
              <a:defRPr sz="900"/>
            </a:lvl4pPr>
            <a:lvl5pPr marL="1828520" indent="0">
              <a:buNone/>
              <a:defRPr sz="900"/>
            </a:lvl5pPr>
            <a:lvl6pPr marL="2285650" indent="0">
              <a:buNone/>
              <a:defRPr sz="900"/>
            </a:lvl6pPr>
            <a:lvl7pPr marL="2742779" indent="0">
              <a:buNone/>
              <a:defRPr sz="900"/>
            </a:lvl7pPr>
            <a:lvl8pPr marL="3199907" indent="0">
              <a:buNone/>
              <a:defRPr sz="900"/>
            </a:lvl8pPr>
            <a:lvl9pPr marL="3657039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429459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30" indent="0">
              <a:buNone/>
              <a:defRPr sz="2800"/>
            </a:lvl2pPr>
            <a:lvl3pPr marL="914260" indent="0">
              <a:buNone/>
              <a:defRPr sz="2400"/>
            </a:lvl3pPr>
            <a:lvl4pPr marL="1371390" indent="0">
              <a:buNone/>
              <a:defRPr sz="2000"/>
            </a:lvl4pPr>
            <a:lvl5pPr marL="1828520" indent="0">
              <a:buNone/>
              <a:defRPr sz="2000"/>
            </a:lvl5pPr>
            <a:lvl6pPr marL="2285650" indent="0">
              <a:buNone/>
              <a:defRPr sz="2000"/>
            </a:lvl6pPr>
            <a:lvl7pPr marL="2742779" indent="0">
              <a:buNone/>
              <a:defRPr sz="2000"/>
            </a:lvl7pPr>
            <a:lvl8pPr marL="3199907" indent="0">
              <a:buNone/>
              <a:defRPr sz="2000"/>
            </a:lvl8pPr>
            <a:lvl9pPr marL="3657039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30" indent="0">
              <a:buNone/>
              <a:defRPr sz="1200"/>
            </a:lvl2pPr>
            <a:lvl3pPr marL="914260" indent="0">
              <a:buNone/>
              <a:defRPr sz="1000"/>
            </a:lvl3pPr>
            <a:lvl4pPr marL="1371390" indent="0">
              <a:buNone/>
              <a:defRPr sz="900"/>
            </a:lvl4pPr>
            <a:lvl5pPr marL="1828520" indent="0">
              <a:buNone/>
              <a:defRPr sz="900"/>
            </a:lvl5pPr>
            <a:lvl6pPr marL="2285650" indent="0">
              <a:buNone/>
              <a:defRPr sz="900"/>
            </a:lvl6pPr>
            <a:lvl7pPr marL="2742779" indent="0">
              <a:buNone/>
              <a:defRPr sz="900"/>
            </a:lvl7pPr>
            <a:lvl8pPr marL="3199907" indent="0">
              <a:buNone/>
              <a:defRPr sz="900"/>
            </a:lvl8pPr>
            <a:lvl9pPr marL="3657039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755938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595591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215850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530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7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340065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284331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8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3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65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7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90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03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38459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984937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0" indent="0">
              <a:buNone/>
              <a:defRPr sz="2000" b="1"/>
            </a:lvl2pPr>
            <a:lvl3pPr marL="914260" indent="0">
              <a:buNone/>
              <a:defRPr sz="1800" b="1"/>
            </a:lvl3pPr>
            <a:lvl4pPr marL="1371390" indent="0">
              <a:buNone/>
              <a:defRPr sz="1600" b="1"/>
            </a:lvl4pPr>
            <a:lvl5pPr marL="1828520" indent="0">
              <a:buNone/>
              <a:defRPr sz="1600" b="1"/>
            </a:lvl5pPr>
            <a:lvl6pPr marL="2285650" indent="0">
              <a:buNone/>
              <a:defRPr sz="1600" b="1"/>
            </a:lvl6pPr>
            <a:lvl7pPr marL="2742779" indent="0">
              <a:buNone/>
              <a:defRPr sz="1600" b="1"/>
            </a:lvl7pPr>
            <a:lvl8pPr marL="3199907" indent="0">
              <a:buNone/>
              <a:defRPr sz="1600" b="1"/>
            </a:lvl8pPr>
            <a:lvl9pPr marL="3657039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69" y="1535117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0" indent="0">
              <a:buNone/>
              <a:defRPr sz="2000" b="1"/>
            </a:lvl2pPr>
            <a:lvl3pPr marL="914260" indent="0">
              <a:buNone/>
              <a:defRPr sz="1800" b="1"/>
            </a:lvl3pPr>
            <a:lvl4pPr marL="1371390" indent="0">
              <a:buNone/>
              <a:defRPr sz="1600" b="1"/>
            </a:lvl4pPr>
            <a:lvl5pPr marL="1828520" indent="0">
              <a:buNone/>
              <a:defRPr sz="1600" b="1"/>
            </a:lvl5pPr>
            <a:lvl6pPr marL="2285650" indent="0">
              <a:buNone/>
              <a:defRPr sz="1600" b="1"/>
            </a:lvl6pPr>
            <a:lvl7pPr marL="2742779" indent="0">
              <a:buNone/>
              <a:defRPr sz="1600" b="1"/>
            </a:lvl7pPr>
            <a:lvl8pPr marL="3199907" indent="0">
              <a:buNone/>
              <a:defRPr sz="1600" b="1"/>
            </a:lvl8pPr>
            <a:lvl9pPr marL="3657039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6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23361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021251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445483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5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6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30" indent="0">
              <a:buNone/>
              <a:defRPr sz="1200"/>
            </a:lvl2pPr>
            <a:lvl3pPr marL="914260" indent="0">
              <a:buNone/>
              <a:defRPr sz="1000"/>
            </a:lvl3pPr>
            <a:lvl4pPr marL="1371390" indent="0">
              <a:buNone/>
              <a:defRPr sz="900"/>
            </a:lvl4pPr>
            <a:lvl5pPr marL="1828520" indent="0">
              <a:buNone/>
              <a:defRPr sz="900"/>
            </a:lvl5pPr>
            <a:lvl6pPr marL="2285650" indent="0">
              <a:buNone/>
              <a:defRPr sz="900"/>
            </a:lvl6pPr>
            <a:lvl7pPr marL="2742779" indent="0">
              <a:buNone/>
              <a:defRPr sz="900"/>
            </a:lvl7pPr>
            <a:lvl8pPr marL="3199907" indent="0">
              <a:buNone/>
              <a:defRPr sz="900"/>
            </a:lvl8pPr>
            <a:lvl9pPr marL="3657039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088285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73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30" indent="0">
              <a:buNone/>
              <a:defRPr sz="2800"/>
            </a:lvl2pPr>
            <a:lvl3pPr marL="914260" indent="0">
              <a:buNone/>
              <a:defRPr sz="2400"/>
            </a:lvl3pPr>
            <a:lvl4pPr marL="1371390" indent="0">
              <a:buNone/>
              <a:defRPr sz="2000"/>
            </a:lvl4pPr>
            <a:lvl5pPr marL="1828520" indent="0">
              <a:buNone/>
              <a:defRPr sz="2000"/>
            </a:lvl5pPr>
            <a:lvl6pPr marL="2285650" indent="0">
              <a:buNone/>
              <a:defRPr sz="2000"/>
            </a:lvl6pPr>
            <a:lvl7pPr marL="2742779" indent="0">
              <a:buNone/>
              <a:defRPr sz="2000"/>
            </a:lvl7pPr>
            <a:lvl8pPr marL="3199907" indent="0">
              <a:buNone/>
              <a:defRPr sz="2000"/>
            </a:lvl8pPr>
            <a:lvl9pPr marL="3657039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435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30" indent="0">
              <a:buNone/>
              <a:defRPr sz="1200"/>
            </a:lvl2pPr>
            <a:lvl3pPr marL="914260" indent="0">
              <a:buNone/>
              <a:defRPr sz="1000"/>
            </a:lvl3pPr>
            <a:lvl4pPr marL="1371390" indent="0">
              <a:buNone/>
              <a:defRPr sz="900"/>
            </a:lvl4pPr>
            <a:lvl5pPr marL="1828520" indent="0">
              <a:buNone/>
              <a:defRPr sz="900"/>
            </a:lvl5pPr>
            <a:lvl6pPr marL="2285650" indent="0">
              <a:buNone/>
              <a:defRPr sz="900"/>
            </a:lvl6pPr>
            <a:lvl7pPr marL="2742779" indent="0">
              <a:buNone/>
              <a:defRPr sz="900"/>
            </a:lvl7pPr>
            <a:lvl8pPr marL="3199907" indent="0">
              <a:buNone/>
              <a:defRPr sz="900"/>
            </a:lvl8pPr>
            <a:lvl9pPr marL="3657039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44928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344556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532920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842486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248942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270386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704391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48435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789428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884122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7563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712372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857821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458589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699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1E72-163A-436B-B547-1F4D5EE552B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E2CDF-DF87-4343-B94D-86928C23D6F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098885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1E72-163A-436B-B547-1F4D5EE552B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E2CDF-DF87-4343-B94D-86928C23D6F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3282455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7109"/>
            <a:ext cx="7772400" cy="136207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3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1E72-163A-436B-B547-1F4D5EE552B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E2CDF-DF87-4343-B94D-86928C23D6F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116952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4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4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1E72-163A-436B-B547-1F4D5EE552B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E2CDF-DF87-4343-B94D-86928C23D6F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157032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28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93"/>
            <a:ext cx="4040188" cy="395128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151" y="1535128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151" y="2174893"/>
            <a:ext cx="4041775" cy="395128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1E72-163A-436B-B547-1F4D5EE552B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E2CDF-DF87-4343-B94D-86928C23D6F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562238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1E72-163A-436B-B547-1F4D5EE552B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E2CDF-DF87-4343-B94D-86928C23D6F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751560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1E72-163A-436B-B547-1F4D5EE552B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E2CDF-DF87-4343-B94D-86928C23D6F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141064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5" y="273072"/>
            <a:ext cx="3008313" cy="116204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9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5" y="143512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1E72-163A-436B-B547-1F4D5EE552B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E2CDF-DF87-4343-B94D-86928C23D6F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529555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1E72-163A-436B-B547-1F4D5EE552B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E2CDF-DF87-4343-B94D-86928C23D6F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536310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1E72-163A-436B-B547-1F4D5EE552B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E2CDF-DF87-4343-B94D-86928C23D6F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057178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1" y="274693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93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1E72-163A-436B-B547-1F4D5EE552B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E2CDF-DF87-4343-B94D-86928C23D6F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962668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51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568873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133850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9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6835771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483385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70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70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982254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258355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225125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7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115789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252986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250466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63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63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667345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38" y="2131631"/>
            <a:ext cx="7772401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2253" indent="0" algn="ctr">
              <a:buNone/>
              <a:defRPr/>
            </a:lvl2pPr>
            <a:lvl3pPr marL="904482" indent="0" algn="ctr">
              <a:buNone/>
              <a:defRPr/>
            </a:lvl3pPr>
            <a:lvl4pPr marL="1356746" indent="0" algn="ctr">
              <a:buNone/>
              <a:defRPr/>
            </a:lvl4pPr>
            <a:lvl5pPr marL="1808977" indent="0" algn="ctr">
              <a:buNone/>
              <a:defRPr/>
            </a:lvl5pPr>
            <a:lvl6pPr marL="2261247" indent="0" algn="ctr">
              <a:buNone/>
              <a:defRPr/>
            </a:lvl6pPr>
            <a:lvl7pPr marL="2713481" indent="0" algn="ctr">
              <a:buNone/>
              <a:defRPr/>
            </a:lvl7pPr>
            <a:lvl8pPr marL="3165740" indent="0" algn="ctr">
              <a:buNone/>
              <a:defRPr/>
            </a:lvl8pPr>
            <a:lvl9pPr marL="3617977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164074-498F-4C85-849C-16FB19C45E8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720937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35DCE-DDE0-40FF-A9AA-9DBFD6BF9ED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596257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36" y="4408130"/>
            <a:ext cx="777240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36" y="2906722"/>
            <a:ext cx="777240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2253" indent="0">
              <a:buNone/>
              <a:defRPr sz="1800"/>
            </a:lvl2pPr>
            <a:lvl3pPr marL="904482" indent="0">
              <a:buNone/>
              <a:defRPr sz="1600"/>
            </a:lvl3pPr>
            <a:lvl4pPr marL="1356746" indent="0">
              <a:buNone/>
              <a:defRPr sz="1400"/>
            </a:lvl4pPr>
            <a:lvl5pPr marL="1808977" indent="0">
              <a:buNone/>
              <a:defRPr sz="1400"/>
            </a:lvl5pPr>
            <a:lvl6pPr marL="2261247" indent="0">
              <a:buNone/>
              <a:defRPr sz="1400"/>
            </a:lvl6pPr>
            <a:lvl7pPr marL="2713481" indent="0">
              <a:buNone/>
              <a:defRPr sz="1400"/>
            </a:lvl7pPr>
            <a:lvl8pPr marL="3165740" indent="0">
              <a:buNone/>
              <a:defRPr sz="1400"/>
            </a:lvl8pPr>
            <a:lvl9pPr marL="3617977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6D2FB7-48DE-4B61-A248-70AF81E2B21E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510683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31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14" y="160031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4469B0-8D2B-4359-8208-0097BA9CF32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538051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7" y="1535117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2253" indent="0">
              <a:buNone/>
              <a:defRPr sz="2000" b="1"/>
            </a:lvl2pPr>
            <a:lvl3pPr marL="904482" indent="0">
              <a:buNone/>
              <a:defRPr sz="1800" b="1"/>
            </a:lvl3pPr>
            <a:lvl4pPr marL="1356746" indent="0">
              <a:buNone/>
              <a:defRPr sz="1600" b="1"/>
            </a:lvl4pPr>
            <a:lvl5pPr marL="1808977" indent="0">
              <a:buNone/>
              <a:defRPr sz="1600" b="1"/>
            </a:lvl5pPr>
            <a:lvl6pPr marL="2261247" indent="0">
              <a:buNone/>
              <a:defRPr sz="1600" b="1"/>
            </a:lvl6pPr>
            <a:lvl7pPr marL="2713481" indent="0">
              <a:buNone/>
              <a:defRPr sz="1600" b="1"/>
            </a:lvl7pPr>
            <a:lvl8pPr marL="3165740" indent="0">
              <a:buNone/>
              <a:defRPr sz="1600" b="1"/>
            </a:lvl8pPr>
            <a:lvl9pPr marL="3617977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7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394" y="1535117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2253" indent="0">
              <a:buNone/>
              <a:defRPr sz="2000" b="1"/>
            </a:lvl2pPr>
            <a:lvl3pPr marL="904482" indent="0">
              <a:buNone/>
              <a:defRPr sz="1800" b="1"/>
            </a:lvl3pPr>
            <a:lvl4pPr marL="1356746" indent="0">
              <a:buNone/>
              <a:defRPr sz="1600" b="1"/>
            </a:lvl4pPr>
            <a:lvl5pPr marL="1808977" indent="0">
              <a:buNone/>
              <a:defRPr sz="1600" b="1"/>
            </a:lvl5pPr>
            <a:lvl6pPr marL="2261247" indent="0">
              <a:buNone/>
              <a:defRPr sz="1600" b="1"/>
            </a:lvl6pPr>
            <a:lvl7pPr marL="2713481" indent="0">
              <a:buNone/>
              <a:defRPr sz="1600" b="1"/>
            </a:lvl7pPr>
            <a:lvl8pPr marL="3165740" indent="0">
              <a:buNone/>
              <a:defRPr sz="1600" b="1"/>
            </a:lvl8pPr>
            <a:lvl9pPr marL="3617977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394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17BAF6-38EE-43D7-9B0E-87FFF5F96518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25037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7B81D5-3A26-484E-B93E-D8F3A2E8D66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646571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8E5C10-740E-4080-A519-BB28A7EB46B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477732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92" y="273167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3" y="27329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92" y="143511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2253" indent="0">
              <a:buNone/>
              <a:defRPr sz="1200"/>
            </a:lvl2pPr>
            <a:lvl3pPr marL="904482" indent="0">
              <a:buNone/>
              <a:defRPr sz="1000"/>
            </a:lvl3pPr>
            <a:lvl4pPr marL="1356746" indent="0">
              <a:buNone/>
              <a:defRPr sz="900"/>
            </a:lvl4pPr>
            <a:lvl5pPr marL="1808977" indent="0">
              <a:buNone/>
              <a:defRPr sz="900"/>
            </a:lvl5pPr>
            <a:lvl6pPr marL="2261247" indent="0">
              <a:buNone/>
              <a:defRPr sz="900"/>
            </a:lvl6pPr>
            <a:lvl7pPr marL="2713481" indent="0">
              <a:buNone/>
              <a:defRPr sz="900"/>
            </a:lvl7pPr>
            <a:lvl8pPr marL="3165740" indent="0">
              <a:buNone/>
              <a:defRPr sz="900"/>
            </a:lvl8pPr>
            <a:lvl9pPr marL="3617977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C347A1-CB2A-468D-AAA1-E37008ACC1F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838157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857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2253" indent="0">
              <a:buNone/>
              <a:defRPr sz="2800"/>
            </a:lvl2pPr>
            <a:lvl3pPr marL="904482" indent="0">
              <a:buNone/>
              <a:defRPr sz="2400"/>
            </a:lvl3pPr>
            <a:lvl4pPr marL="1356746" indent="0">
              <a:buNone/>
              <a:defRPr sz="2000"/>
            </a:lvl4pPr>
            <a:lvl5pPr marL="1808977" indent="0">
              <a:buNone/>
              <a:defRPr sz="2000"/>
            </a:lvl5pPr>
            <a:lvl6pPr marL="2261247" indent="0">
              <a:buNone/>
              <a:defRPr sz="2000"/>
            </a:lvl6pPr>
            <a:lvl7pPr marL="2713481" indent="0">
              <a:buNone/>
              <a:defRPr sz="2000"/>
            </a:lvl7pPr>
            <a:lvl8pPr marL="3165740" indent="0">
              <a:buNone/>
              <a:defRPr sz="2000"/>
            </a:lvl8pPr>
            <a:lvl9pPr marL="3617977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675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2253" indent="0">
              <a:buNone/>
              <a:defRPr sz="1200"/>
            </a:lvl2pPr>
            <a:lvl3pPr marL="904482" indent="0">
              <a:buNone/>
              <a:defRPr sz="1000"/>
            </a:lvl3pPr>
            <a:lvl4pPr marL="1356746" indent="0">
              <a:buNone/>
              <a:defRPr sz="900"/>
            </a:lvl4pPr>
            <a:lvl5pPr marL="1808977" indent="0">
              <a:buNone/>
              <a:defRPr sz="900"/>
            </a:lvl5pPr>
            <a:lvl6pPr marL="2261247" indent="0">
              <a:buNone/>
              <a:defRPr sz="900"/>
            </a:lvl6pPr>
            <a:lvl7pPr marL="2713481" indent="0">
              <a:buNone/>
              <a:defRPr sz="900"/>
            </a:lvl7pPr>
            <a:lvl8pPr marL="3165740" indent="0">
              <a:buNone/>
              <a:defRPr sz="900"/>
            </a:lvl8pPr>
            <a:lvl9pPr marL="3617977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C03197-1A65-40F7-8A23-91A82A7DFBA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450891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1D604C-337F-4F2B-BB4C-9EFB9B8A599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822480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8" y="274791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791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E7464F-E821-456C-A3E3-4A27E0AB98A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893300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58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B077E-751C-4AF6-BF94-DF08AE0308EB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777444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C3D8A-D638-4BC9-902F-F4CC2D1A8261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963264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706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FCB5C-30AE-44BE-9DD8-1A40E6B14DDE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937879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13E55-C30A-4423-B01C-AD8EEF104CAA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341316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10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10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1E07E-E329-45FC-8909-2DD8201A5DA6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360338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10E49-124D-4B97-BB52-C3B2DC0A456F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415684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DAA04-F21E-4539-A4E8-732482506B02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063030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FF1C4-F9B5-4A47-8F16-B666561F1265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811099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BB039-8AD5-4C69-B5DA-A05FE9DD7EDB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319275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09CA9-645E-4FEC-8B13-A7114F2164DF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065033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623BC-F2F9-48D7-B27F-5E0D6E4C7AFC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924454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F6F46-5490-47B2-B3FB-F3872BD7680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2D939-9068-40E5-B3D0-A90EFC03DABF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653853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68265" y="18256"/>
            <a:ext cx="7447085" cy="1325563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F6F46-5490-47B2-B3FB-F3872BD7680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2D939-9068-40E5-B3D0-A90EFC03DABF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289271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F6F46-5490-47B2-B3FB-F3872BD7680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2D939-9068-40E5-B3D0-A90EFC03DABF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786491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38579" y="18256"/>
            <a:ext cx="7381142" cy="1325563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F6F46-5490-47B2-B3FB-F3872BD7680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it-IT">
              <a:solidFill>
                <a:prstClr val="black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2D939-9068-40E5-B3D0-A90EFC03DABF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068206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71550" y="1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F6F46-5490-47B2-B3FB-F3872BD7680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2D939-9068-40E5-B3D0-A90EFC03DABF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885011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F6F46-5490-47B2-B3FB-F3872BD7680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it-IT">
              <a:solidFill>
                <a:prstClr val="black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2D939-9068-40E5-B3D0-A90EFC03DABF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135580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>
            <a:extLst>
              <a:ext uri="{FF2B5EF4-FFF2-40B4-BE49-F238E27FC236}">
                <a16:creationId xmlns:a16="http://schemas.microsoft.com/office/drawing/2014/main" id="{E0E08F28-3709-4123-99BA-AADDC30AEEA3}"/>
              </a:ext>
            </a:extLst>
          </p:cNvPr>
          <p:cNvSpPr/>
          <p:nvPr userDrawn="1"/>
        </p:nvSpPr>
        <p:spPr>
          <a:xfrm>
            <a:off x="313679" y="1284017"/>
            <a:ext cx="389852" cy="45719"/>
          </a:xfrm>
          <a:prstGeom prst="rect">
            <a:avLst/>
          </a:prstGeom>
          <a:solidFill>
            <a:srgbClr val="00A2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 sz="1099" dirty="0">
              <a:solidFill>
                <a:srgbClr val="118CE7"/>
              </a:solidFill>
            </a:endParaRPr>
          </a:p>
        </p:txBody>
      </p:sp>
      <p:sp>
        <p:nvSpPr>
          <p:cNvPr id="2" name="AutoShape 2" descr="LOGODEFINITIVO_BlueV.png">
            <a:extLst>
              <a:ext uri="{FF2B5EF4-FFF2-40B4-BE49-F238E27FC236}">
                <a16:creationId xmlns:a16="http://schemas.microsoft.com/office/drawing/2014/main" id="{273FCAAC-9CE7-9542-B2BD-C9C7ADFE8C47}"/>
              </a:ext>
            </a:extLst>
          </p:cNvPr>
          <p:cNvSpPr>
            <a:spLocks noChangeAspect="1" noChangeArrowheads="1"/>
          </p:cNvSpPr>
          <p:nvPr userDrawn="1"/>
        </p:nvSpPr>
        <p:spPr bwMode="auto">
          <a:xfrm>
            <a:off x="4457700" y="3276600"/>
            <a:ext cx="228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477279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rnice col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attern.psd" descr="pattern.psd"/>
          <p:cNvPicPr>
            <a:picLocks noChangeAspect="1"/>
          </p:cNvPicPr>
          <p:nvPr/>
        </p:nvPicPr>
        <p:blipFill>
          <a:blip r:embed="rId2" cstate="print">
            <a:alphaModFix amt="23795"/>
          </a:blip>
          <a:srcRect l="396" t="7759" r="396" b="7759"/>
          <a:stretch>
            <a:fillRect/>
          </a:stretch>
        </p:blipFill>
        <p:spPr>
          <a:xfrm>
            <a:off x="-6349" y="0"/>
            <a:ext cx="9156698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9" name="Numero diapositiva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695035"/>
      </p:ext>
    </p:extLst>
  </p:cSld>
  <p:clrMapOvr>
    <a:masterClrMapping/>
  </p:clrMapOvr>
  <p:transition spd="med"/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3084488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-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9EC595-3BDB-489C-AB5C-4C48BF9B07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5750" y="381000"/>
            <a:ext cx="8572500" cy="99060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Place headline here (36pt, min 30pt)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A49B96C-8E74-4C8B-BDE4-9B82801CA0EE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285751" y="1371601"/>
            <a:ext cx="8572500" cy="4940300"/>
          </a:xfrm>
        </p:spPr>
        <p:txBody>
          <a:bodyPr/>
          <a:lstStyle/>
          <a:p>
            <a:pPr lvl="0"/>
            <a:r>
              <a:rPr lang="en-US"/>
              <a:t>Place text here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4" name="Immagine 49">
            <a:extLst>
              <a:ext uri="{FF2B5EF4-FFF2-40B4-BE49-F238E27FC236}">
                <a16:creationId xmlns:a16="http://schemas.microsoft.com/office/drawing/2014/main" id="{E8142907-CDC2-4C6B-8E28-EB02F7C475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1317" y="6428710"/>
            <a:ext cx="410072" cy="310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8876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5ACBF0"/>
          </p15:clr>
        </p15:guide>
      </p15:sldGuideLst>
    </p:ext>
  </p:extLst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Cover Image - Left-aligned, GT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ells of the Brain | Dana Foundation">
            <a:extLst>
              <a:ext uri="{FF2B5EF4-FFF2-40B4-BE49-F238E27FC236}">
                <a16:creationId xmlns:a16="http://schemas.microsoft.com/office/drawing/2014/main" id="{C1334290-4F40-4244-9DBA-5B98C4343FC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alphaModFix amt="54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479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9C67E55-CD5A-4426-A46B-8C212A52285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alphaModFix amt="32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8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C0037DA-877B-4969-92F3-D62917753D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85751" y="381002"/>
            <a:ext cx="4286250" cy="2476499"/>
          </a:xfrm>
        </p:spPr>
        <p:txBody>
          <a:bodyPr anchor="b"/>
          <a:lstStyle>
            <a:lvl1pPr algn="l">
              <a:lnSpc>
                <a:spcPct val="90000"/>
              </a:lnSpc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/>
              <a:t>Place presentation title here 48pt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BBB33C-A0EF-4DAE-96F6-5E528C0ED20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5751" y="3097824"/>
            <a:ext cx="3225876" cy="1092845"/>
          </a:xfrm>
        </p:spPr>
        <p:txBody>
          <a:bodyPr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2400" b="0" i="0" spc="0">
                <a:solidFill>
                  <a:schemeClr val="tx1"/>
                </a:solidFill>
                <a:latin typeface="GT Sectra Fine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Place subtitle here in GT Sectra Fine 24pt</a:t>
            </a:r>
          </a:p>
        </p:txBody>
      </p:sp>
      <p:sp>
        <p:nvSpPr>
          <p:cNvPr id="13" name="Date Placeholder 10">
            <a:extLst>
              <a:ext uri="{FF2B5EF4-FFF2-40B4-BE49-F238E27FC236}">
                <a16:creationId xmlns:a16="http://schemas.microsoft.com/office/drawing/2014/main" id="{47AA0BD1-514A-4E33-A0FD-DF2342E790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85751" y="4190668"/>
            <a:ext cx="2439865" cy="245276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marL="0" algn="l" defTabSz="914400" rtl="0" eaLnBrk="1" latinLnBrk="0" hangingPunct="1">
              <a:defRPr lang="en-US" sz="1400" b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084C2CB2-4FB2-4965-A2E7-4A3640116F06}" type="datetime2">
              <a:rPr lang="it-IT">
                <a:solidFill>
                  <a:prstClr val="white"/>
                </a:solidFill>
              </a:rPr>
              <a:pPr/>
              <a:t>domenica 9 luglio 2023</a:t>
            </a:fld>
            <a:endParaRPr>
              <a:solidFill>
                <a:prstClr val="white"/>
              </a:solidFill>
            </a:endParaRPr>
          </a:p>
        </p:txBody>
      </p:sp>
      <p:sp>
        <p:nvSpPr>
          <p:cNvPr id="11" name="Text Placeholder 16">
            <a:extLst>
              <a:ext uri="{FF2B5EF4-FFF2-40B4-BE49-F238E27FC236}">
                <a16:creationId xmlns:a16="http://schemas.microsoft.com/office/drawing/2014/main" id="{B2BDB7F4-6E1D-4904-AD31-0A33E91A2E6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5751" y="4435946"/>
            <a:ext cx="2439865" cy="530687"/>
          </a:xfrm>
        </p:spPr>
        <p:txBody>
          <a:bodyPr/>
          <a:lstStyle>
            <a:lvl1pPr marL="0" indent="0" algn="l" defTabSz="914400" rtl="0" eaLnBrk="1" latinLnBrk="0" hangingPunct="1">
              <a:spcAft>
                <a:spcPts val="0"/>
              </a:spcAft>
              <a:buNone/>
              <a:defRPr lang="en-US" sz="14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algn="l" defTabSz="914400" rtl="0" eaLnBrk="1" latinLnBrk="0" hangingPunct="1">
              <a:spcAft>
                <a:spcPts val="0"/>
              </a:spcAft>
              <a:defRPr lang="en-US" sz="14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algn="l" defTabSz="914400" rtl="0" eaLnBrk="1" latinLnBrk="0" hangingPunct="1">
              <a:spcAft>
                <a:spcPts val="0"/>
              </a:spcAft>
              <a:defRPr lang="en-US" sz="14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algn="l" defTabSz="914400" rtl="0" eaLnBrk="1" latinLnBrk="0" hangingPunct="1">
              <a:spcAft>
                <a:spcPts val="0"/>
              </a:spcAft>
              <a:defRPr lang="en-US" sz="14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algn="l" defTabSz="914400" rtl="0" eaLnBrk="1" latinLnBrk="0" hangingPunct="1">
              <a:spcAft>
                <a:spcPts val="0"/>
              </a:spcAft>
              <a:defRPr lang="en-US" sz="14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Presenter</a:t>
            </a:r>
          </a:p>
        </p:txBody>
      </p:sp>
    </p:spTree>
    <p:extLst>
      <p:ext uri="{BB962C8B-B14F-4D97-AF65-F5344CB8AC3E}">
        <p14:creationId xmlns:p14="http://schemas.microsoft.com/office/powerpoint/2010/main" val="14338917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3" pos="720">
          <p15:clr>
            <a:srgbClr val="5ACBF0"/>
          </p15:clr>
        </p15:guide>
      </p15:sldGuideLst>
    </p:ext>
  </p:extLst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ext and Im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A27BE519-6A5B-4320-BE53-57885A77991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5751" y="3267635"/>
            <a:ext cx="4000500" cy="2667000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/>
                </a:solidFill>
                <a:latin typeface="GT Sectra Fine" panose="00000500000000000000" pitchFamily="50" charset="0"/>
              </a:defRPr>
            </a:lvl1pPr>
            <a:lvl2pPr marL="0" indent="0">
              <a:buNone/>
              <a:defRPr sz="1800"/>
            </a:lvl2pPr>
            <a:lvl3pPr marL="228600">
              <a:buFont typeface="Arial" panose="020B0604020202020204" pitchFamily="34" charset="0"/>
              <a:buChar char="•"/>
              <a:defRPr sz="1800"/>
            </a:lvl3pPr>
            <a:lvl4pPr marL="457200">
              <a:buFont typeface="System Font"/>
              <a:buChar char="–"/>
              <a:defRPr sz="1600"/>
            </a:lvl4pPr>
            <a:lvl5pPr marL="685800"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/>
              <a:t>Place sub-headline here in GT </a:t>
            </a:r>
            <a:r>
              <a:rPr lang="en-US" err="1"/>
              <a:t>Sectra</a:t>
            </a:r>
            <a:r>
              <a:rPr lang="en-US"/>
              <a:t> Fine, indent for other levels</a:t>
            </a:r>
          </a:p>
          <a:p>
            <a:pPr lvl="1"/>
            <a:r>
              <a:rPr lang="en-US"/>
              <a:t>Second level (text 18pt)</a:t>
            </a:r>
          </a:p>
          <a:p>
            <a:pPr lvl="2"/>
            <a:r>
              <a:rPr lang="en-US"/>
              <a:t>Third level bullet (bullet 18pt)</a:t>
            </a:r>
          </a:p>
          <a:p>
            <a:pPr lvl="3"/>
            <a:r>
              <a:rPr lang="en-US"/>
              <a:t>Fourth level bullet (bullet 16pt)</a:t>
            </a:r>
          </a:p>
          <a:p>
            <a:pPr lvl="4"/>
            <a:r>
              <a:rPr lang="en-US"/>
              <a:t>Fifth level bullet (bullet 16pt)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7AA6D93-92FF-400D-8AF3-C5AC33611540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4572000" y="196770"/>
            <a:ext cx="4572000" cy="6857999"/>
          </a:xfrm>
        </p:spPr>
        <p:txBody>
          <a:bodyPr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lang="en-US" sz="14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Add image, then ‘Send to Back’</a:t>
            </a:r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BB929FF-38D9-4792-A56F-C1810627FF9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5750" y="381000"/>
            <a:ext cx="4000500" cy="2667000"/>
          </a:xfrm>
        </p:spPr>
        <p:txBody>
          <a:bodyPr anchor="b"/>
          <a:lstStyle>
            <a:lvl1pPr>
              <a:defRPr sz="3600"/>
            </a:lvl1pPr>
          </a:lstStyle>
          <a:p>
            <a:r>
              <a:rPr lang="en-GB"/>
              <a:t>Place headline here (36pt, min 30pt)</a:t>
            </a: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1ECD14-894C-4210-BC23-98D893AA23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72499" y="6477002"/>
            <a:ext cx="285751" cy="207843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>
            <a:lvl1pPr>
              <a:defRPr lang="en-US" sz="800" smtClean="0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pPr defTabSz="228600">
              <a:spcAft>
                <a:spcPts val="1200"/>
              </a:spcAft>
            </a:pPr>
            <a:fld id="{CC9E6EB9-168E-4914-8CC7-2E853AFB4F1B}" type="slidenum">
              <a:rPr>
                <a:solidFill>
                  <a:prstClr val="black">
                    <a:alpha val="75000"/>
                  </a:prstClr>
                </a:solidFill>
              </a:rPr>
              <a:pPr defTabSz="228600">
                <a:spcAft>
                  <a:spcPts val="1200"/>
                </a:spcAft>
              </a:pPr>
              <a:t>‹N›</a:t>
            </a:fld>
            <a:endParaRPr>
              <a:solidFill>
                <a:prstClr val="black">
                  <a:alpha val="75000"/>
                </a:prstClr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96067A3-9F0D-44FB-B267-D94DE70856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6102" y="6483010"/>
            <a:ext cx="143315" cy="20134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3C499DC-456D-AD4E-B8A4-E55217F992E7}"/>
              </a:ext>
            </a:extLst>
          </p:cNvPr>
          <p:cNvSpPr txBox="1"/>
          <p:nvPr userDrawn="1"/>
        </p:nvSpPr>
        <p:spPr>
          <a:xfrm>
            <a:off x="6238417" y="6482080"/>
            <a:ext cx="2334083" cy="203203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r" defTabSz="228600">
              <a:spcAft>
                <a:spcPts val="1200"/>
              </a:spcAft>
              <a:defRPr/>
            </a:pPr>
            <a:r>
              <a:rPr lang="en-GB" sz="800">
                <a:solidFill>
                  <a:prstClr val="black">
                    <a:alpha val="75000"/>
                  </a:prstClr>
                </a:solidFill>
              </a:rPr>
              <a:t>Copyright © 2020 Accenture. All rights reserved.</a:t>
            </a:r>
            <a:endParaRPr lang="en-US">
              <a:solidFill>
                <a:prstClr val="black">
                  <a:alpha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062526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-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EAD9AED-9987-4CE9-B39D-B256B46200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5750" y="381000"/>
            <a:ext cx="8572500" cy="99060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Place headline here (36pt, min 30pt)</a:t>
            </a:r>
            <a:endParaRPr lang="en-US"/>
          </a:p>
        </p:txBody>
      </p:sp>
      <p:pic>
        <p:nvPicPr>
          <p:cNvPr id="4" name="Immagine 49">
            <a:extLst>
              <a:ext uri="{FF2B5EF4-FFF2-40B4-BE49-F238E27FC236}">
                <a16:creationId xmlns:a16="http://schemas.microsoft.com/office/drawing/2014/main" id="{0767E3A0-0F16-4BD5-B853-8EC52BC6ED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1317" y="6428710"/>
            <a:ext cx="410072" cy="310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273583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xfrm>
            <a:off x="457200" y="92107"/>
            <a:ext cx="6851104" cy="1508127"/>
          </a:xfrm>
          <a:prstGeom prst="rect">
            <a:avLst/>
          </a:prstGeom>
        </p:spPr>
        <p:txBody>
          <a:bodyPr/>
          <a:lstStyle/>
          <a:p>
            <a:pPr lvl="0">
              <a:defRPr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dirty="0"/>
          </a:p>
        </p:txBody>
      </p:sp>
      <p:sp>
        <p:nvSpPr>
          <p:cNvPr id="17" name="Shape 1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99176" cy="470912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/>
            </a:lvl1pPr>
          </a:lstStyle>
          <a:p>
            <a:pPr marL="391876" lvl="0" indent="-391876">
              <a:spcBef>
                <a:spcPts val="0"/>
              </a:spcBef>
              <a:defRPr sz="3200" b="1" i="1">
                <a:solidFill>
                  <a:srgbClr val="003399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dirty="0"/>
          </a:p>
        </p:txBody>
      </p:sp>
      <p:sp>
        <p:nvSpPr>
          <p:cNvPr id="18" name="Shape 1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905FC243-2168-0241-8681-3D97CC38C69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1790" y="130056"/>
            <a:ext cx="1031798" cy="779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576634"/>
      </p:ext>
    </p:extLst>
  </p:cSld>
  <p:clrMapOvr>
    <a:masterClrMapping/>
  </p:clrMapOvr>
  <p:transition spd="med"/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>
            <a:extLst>
              <a:ext uri="{FF2B5EF4-FFF2-40B4-BE49-F238E27FC236}">
                <a16:creationId xmlns:a16="http://schemas.microsoft.com/office/drawing/2014/main" id="{E0E08F28-3709-4123-99BA-AADDC30AEEA3}"/>
              </a:ext>
            </a:extLst>
          </p:cNvPr>
          <p:cNvSpPr/>
          <p:nvPr userDrawn="1"/>
        </p:nvSpPr>
        <p:spPr>
          <a:xfrm>
            <a:off x="396448" y="1016004"/>
            <a:ext cx="389852" cy="45719"/>
          </a:xfrm>
          <a:prstGeom prst="rect">
            <a:avLst/>
          </a:prstGeom>
          <a:solidFill>
            <a:srgbClr val="00A2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5721" tIns="27861" rIns="55721" bIns="2786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 sz="824" dirty="0">
              <a:solidFill>
                <a:srgbClr val="118CE7"/>
              </a:solidFill>
            </a:endParaRP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D8775612-B551-0D4D-BBB3-C23BA6B67C0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1790" y="130056"/>
            <a:ext cx="1031798" cy="779827"/>
          </a:xfrm>
          <a:prstGeom prst="rect">
            <a:avLst/>
          </a:prstGeom>
        </p:spPr>
      </p:pic>
      <p:sp>
        <p:nvSpPr>
          <p:cNvPr id="6" name="Titolo 6">
            <a:extLst>
              <a:ext uri="{FF2B5EF4-FFF2-40B4-BE49-F238E27FC236}">
                <a16:creationId xmlns:a16="http://schemas.microsoft.com/office/drawing/2014/main" id="{38AE3988-2901-904A-8E0C-5AEFCF73E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3426" y="274158"/>
            <a:ext cx="6838364" cy="764704"/>
          </a:xfrm>
        </p:spPr>
        <p:txBody>
          <a:bodyPr rtlCol="0">
            <a:normAutofit/>
          </a:bodyPr>
          <a:lstStyle>
            <a:lvl1pPr>
              <a:defRPr sz="3200" b="1">
                <a:solidFill>
                  <a:schemeClr val="tx1"/>
                </a:solidFill>
              </a:defRPr>
            </a:lvl1pPr>
            <a:extLst/>
          </a:lstStyle>
          <a:p>
            <a:r>
              <a:rPr kumimoji="0" lang="it-IT" dirty="0"/>
              <a:t>Fare clic per modificare lo stile del titolo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060689316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9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54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09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64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1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77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2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882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437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ECCD3-4226-4412-BBDB-C03DDADABC7E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5177-471F-4040-9383-F725D1E504B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874080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ECCD3-4226-4412-BBDB-C03DDADABC7E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5177-471F-4040-9383-F725D1E504B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439082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701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2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547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09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640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18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7734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28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882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4373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ECCD3-4226-4412-BBDB-C03DDADABC7E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5177-471F-4040-9383-F725D1E504B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180955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4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4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ECCD3-4226-4412-BBDB-C03DDADABC7E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5177-471F-4040-9383-F725D1E504B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062563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471" indent="0">
              <a:buNone/>
              <a:defRPr sz="2000" b="1"/>
            </a:lvl2pPr>
            <a:lvl3pPr marL="910929" indent="0">
              <a:buNone/>
              <a:defRPr sz="1800" b="1"/>
            </a:lvl3pPr>
            <a:lvl4pPr marL="1366407" indent="0">
              <a:buNone/>
              <a:defRPr sz="1600" b="1"/>
            </a:lvl4pPr>
            <a:lvl5pPr marL="1821862" indent="0">
              <a:buNone/>
              <a:defRPr sz="1600" b="1"/>
            </a:lvl5pPr>
            <a:lvl6pPr marL="2277348" indent="0">
              <a:buNone/>
              <a:defRPr sz="1600" b="1"/>
            </a:lvl6pPr>
            <a:lvl7pPr marL="2732809" indent="0">
              <a:buNone/>
              <a:defRPr sz="1600" b="1"/>
            </a:lvl7pPr>
            <a:lvl8pPr marL="3188282" indent="0">
              <a:buNone/>
              <a:defRPr sz="1600" b="1"/>
            </a:lvl8pPr>
            <a:lvl9pPr marL="3643738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100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471" indent="0">
              <a:buNone/>
              <a:defRPr sz="2000" b="1"/>
            </a:lvl2pPr>
            <a:lvl3pPr marL="910929" indent="0">
              <a:buNone/>
              <a:defRPr sz="1800" b="1"/>
            </a:lvl3pPr>
            <a:lvl4pPr marL="1366407" indent="0">
              <a:buNone/>
              <a:defRPr sz="1600" b="1"/>
            </a:lvl4pPr>
            <a:lvl5pPr marL="1821862" indent="0">
              <a:buNone/>
              <a:defRPr sz="1600" b="1"/>
            </a:lvl5pPr>
            <a:lvl6pPr marL="2277348" indent="0">
              <a:buNone/>
              <a:defRPr sz="1600" b="1"/>
            </a:lvl6pPr>
            <a:lvl7pPr marL="2732809" indent="0">
              <a:buNone/>
              <a:defRPr sz="1600" b="1"/>
            </a:lvl7pPr>
            <a:lvl8pPr marL="3188282" indent="0">
              <a:buNone/>
              <a:defRPr sz="1600" b="1"/>
            </a:lvl8pPr>
            <a:lvl9pPr marL="3643738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100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ECCD3-4226-4412-BBDB-C03DDADABC7E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5177-471F-4040-9383-F725D1E504B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904187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ECCD3-4226-4412-BBDB-C03DDADABC7E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5177-471F-4040-9383-F725D1E504B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298783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ECCD3-4226-4412-BBDB-C03DDADABC7E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5177-471F-4040-9383-F725D1E504B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181496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41" y="273054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9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41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5471" indent="0">
              <a:buNone/>
              <a:defRPr sz="1200"/>
            </a:lvl2pPr>
            <a:lvl3pPr marL="910929" indent="0">
              <a:buNone/>
              <a:defRPr sz="1000"/>
            </a:lvl3pPr>
            <a:lvl4pPr marL="1366407" indent="0">
              <a:buNone/>
              <a:defRPr sz="900"/>
            </a:lvl4pPr>
            <a:lvl5pPr marL="1821862" indent="0">
              <a:buNone/>
              <a:defRPr sz="900"/>
            </a:lvl5pPr>
            <a:lvl6pPr marL="2277348" indent="0">
              <a:buNone/>
              <a:defRPr sz="900"/>
            </a:lvl6pPr>
            <a:lvl7pPr marL="2732809" indent="0">
              <a:buNone/>
              <a:defRPr sz="900"/>
            </a:lvl7pPr>
            <a:lvl8pPr marL="3188282" indent="0">
              <a:buNone/>
              <a:defRPr sz="900"/>
            </a:lvl8pPr>
            <a:lvl9pPr marL="3643738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ECCD3-4226-4412-BBDB-C03DDADABC7E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5177-471F-4040-9383-F725D1E504B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679140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5471" indent="0">
              <a:buNone/>
              <a:defRPr sz="2800"/>
            </a:lvl2pPr>
            <a:lvl3pPr marL="910929" indent="0">
              <a:buNone/>
              <a:defRPr sz="2400"/>
            </a:lvl3pPr>
            <a:lvl4pPr marL="1366407" indent="0">
              <a:buNone/>
              <a:defRPr sz="2000"/>
            </a:lvl4pPr>
            <a:lvl5pPr marL="1821862" indent="0">
              <a:buNone/>
              <a:defRPr sz="2000"/>
            </a:lvl5pPr>
            <a:lvl6pPr marL="2277348" indent="0">
              <a:buNone/>
              <a:defRPr sz="2000"/>
            </a:lvl6pPr>
            <a:lvl7pPr marL="2732809" indent="0">
              <a:buNone/>
              <a:defRPr sz="2000"/>
            </a:lvl7pPr>
            <a:lvl8pPr marL="3188282" indent="0">
              <a:buNone/>
              <a:defRPr sz="2000"/>
            </a:lvl8pPr>
            <a:lvl9pPr marL="3643738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5471" indent="0">
              <a:buNone/>
              <a:defRPr sz="1200"/>
            </a:lvl2pPr>
            <a:lvl3pPr marL="910929" indent="0">
              <a:buNone/>
              <a:defRPr sz="1000"/>
            </a:lvl3pPr>
            <a:lvl4pPr marL="1366407" indent="0">
              <a:buNone/>
              <a:defRPr sz="900"/>
            </a:lvl4pPr>
            <a:lvl5pPr marL="1821862" indent="0">
              <a:buNone/>
              <a:defRPr sz="900"/>
            </a:lvl5pPr>
            <a:lvl6pPr marL="2277348" indent="0">
              <a:buNone/>
              <a:defRPr sz="900"/>
            </a:lvl6pPr>
            <a:lvl7pPr marL="2732809" indent="0">
              <a:buNone/>
              <a:defRPr sz="900"/>
            </a:lvl7pPr>
            <a:lvl8pPr marL="3188282" indent="0">
              <a:buNone/>
              <a:defRPr sz="900"/>
            </a:lvl8pPr>
            <a:lvl9pPr marL="3643738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ECCD3-4226-4412-BBDB-C03DDADABC7E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5177-471F-4040-9383-F725D1E504B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8789733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ECCD3-4226-4412-BBDB-C03DDADABC7E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5177-471F-4040-9383-F725D1E504B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148892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5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5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ECCD3-4226-4412-BBDB-C03DDADABC7E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5177-471F-4040-9383-F725D1E504B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7985907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501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635440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536768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7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021971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3753699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6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6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1099726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522944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536208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12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576682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150799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383528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714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714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422735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501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D753D5-1C9D-4F6C-B409-23201AFBCCFC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906367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6F186B-B7FB-4395-AD18-9717A69F0D45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639696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7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A7B22F-0111-4588-83CB-06080C364EC9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253683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305384-2B41-4CEA-B281-FAD3B33BDA79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329478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6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6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79A714-CD06-447A-9806-80A889B376E6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439943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EEAF79-2358-429B-8C9C-FC986CEA1A7B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284640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5B744F-2E8D-4B73-86CB-2E825A2EFAD4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779752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12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A653DB-0852-4704-95DB-961F710B42B4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648077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E30D4A-01AE-4B3A-B01F-2D39864E850E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126879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53278B-EA98-4ED1-8461-B4998AACAA17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462678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714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714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141B2D-D8F5-4B25-9F7B-8CB8B14726F4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33921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501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AE3DC-12EE-459E-85A3-4E922B88DB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204A-4E32-400F-8172-8C3A1AF72A9F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202849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AE3DC-12EE-459E-85A3-4E922B88DB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204A-4E32-400F-8172-8C3A1AF72A9F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818584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7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AE3DC-12EE-459E-85A3-4E922B88DB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204A-4E32-400F-8172-8C3A1AF72A9F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252438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AE3DC-12EE-459E-85A3-4E922B88DB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204A-4E32-400F-8172-8C3A1AF72A9F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350681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6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6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AE3DC-12EE-459E-85A3-4E922B88DB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204A-4E32-400F-8172-8C3A1AF72A9F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26330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AE3DC-12EE-459E-85A3-4E922B88DB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204A-4E32-400F-8172-8C3A1AF72A9F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085254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AE3DC-12EE-459E-85A3-4E922B88DB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204A-4E32-400F-8172-8C3A1AF72A9F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368158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12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AE3DC-12EE-459E-85A3-4E922B88DB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204A-4E32-400F-8172-8C3A1AF72A9F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136687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AE3DC-12EE-459E-85A3-4E922B88DB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204A-4E32-400F-8172-8C3A1AF72A9F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307791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AE3DC-12EE-459E-85A3-4E922B88DB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204A-4E32-400F-8172-8C3A1AF72A9F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774919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714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714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AE3DC-12EE-459E-85A3-4E922B88DB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204A-4E32-400F-8172-8C3A1AF72A9F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89057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501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403405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227585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7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275788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149743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6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6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069636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399253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865687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12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926446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723101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103882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714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714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029230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573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445362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517630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704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26232"/>
      </p:ext>
    </p:extLst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95271"/>
      </p:ext>
    </p:extLst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9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9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177399"/>
      </p:ext>
    </p:extLst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37459"/>
      </p:ext>
    </p:extLst>
  </p:cSld>
  <p:clrMapOvr>
    <a:masterClrMapping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847174"/>
      </p:ext>
    </p:extLst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13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214564"/>
      </p:ext>
    </p:extLst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11643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890061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719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719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43587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583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A67690-FD21-4C8C-83D1-F77F25E569F0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6102925"/>
      </p:ext>
    </p:extLst>
  </p:cSld>
  <p:clrMapOvr>
    <a:masterClrMapping/>
  </p:clrMapOvr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95746B-AE64-4A82-AC6D-8FE5378F0968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440585"/>
      </p:ext>
    </p:extLst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705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887C1E-E4FA-4FDA-ADED-089CB450B55E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842583"/>
      </p:ext>
    </p:extLst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7C98A-3D7B-4AE8-96CD-4E2505C06904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015160"/>
      </p:ext>
    </p:extLst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91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9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8A6848-FEF0-414B-B8B3-21624E7C90A8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701790"/>
      </p:ext>
    </p:extLst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0C5F60-1CD2-4384-916E-E34A266F3900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752681"/>
      </p:ext>
    </p:extLst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031CBA-D244-4B95-BB30-E2988D323DA8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495425"/>
      </p:ext>
    </p:extLst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8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3" y="27312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8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7BC9E-949E-432B-B502-B44A61B47923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322991"/>
      </p:ext>
    </p:extLst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8724E4-BE5A-43A8-AC56-ECB4F5B24E53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069759"/>
      </p:ext>
    </p:extLst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9C5B4A-4154-4C20-A133-C99FBA34691B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337304"/>
      </p:ext>
    </p:extLst>
  </p:cSld>
  <p:clrMapOvr>
    <a:masterClrMapping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715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715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690717-98F8-4B8E-9676-532B86EF347C}" type="slidenum">
              <a:rPr lang="it-IT" alt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531728"/>
      </p:ext>
    </p:extLst>
  </p:cSld>
  <p:clrMapOvr>
    <a:masterClrMapping/>
  </p:clrMapOvr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08285"/>
                </a:solidFill>
                <a:latin typeface="Arial"/>
                <a:cs typeface="Arial"/>
              </a:defRPr>
            </a:lvl1pPr>
          </a:lstStyle>
          <a:p>
            <a:pPr marL="12700" marR="5080" indent="-635" algn="ctr">
              <a:lnSpc>
                <a:spcPts val="1200"/>
              </a:lnSpc>
              <a:spcBef>
                <a:spcPts val="225"/>
              </a:spcBef>
            </a:pPr>
            <a:r>
              <a:rPr dirty="0"/>
              <a:t>INGOMBRO </a:t>
            </a:r>
            <a:r>
              <a:rPr spc="5" dirty="0"/>
              <a:t> </a:t>
            </a:r>
            <a:r>
              <a:rPr dirty="0"/>
              <a:t>PER IMMAGINE  </a:t>
            </a:r>
            <a:r>
              <a:rPr spc="-20" dirty="0"/>
              <a:t>RELATORE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550" b="0" i="0">
                <a:solidFill>
                  <a:srgbClr val="231F20"/>
                </a:solidFill>
                <a:latin typeface="Halis GR"/>
                <a:cs typeface="Halis GR"/>
              </a:defRPr>
            </a:lvl1pPr>
          </a:lstStyle>
          <a:p>
            <a:pPr marL="12700">
              <a:spcBef>
                <a:spcPts val="110"/>
              </a:spcBef>
            </a:pPr>
            <a:r>
              <a:rPr spc="5" dirty="0"/>
              <a:t>In</a:t>
            </a:r>
            <a:r>
              <a:rPr spc="-20" dirty="0"/>
              <a:t> </a:t>
            </a:r>
            <a:r>
              <a:rPr spc="5" dirty="0"/>
              <a:t>collaborazione</a:t>
            </a:r>
            <a:r>
              <a:rPr spc="-20" dirty="0"/>
              <a:t> </a:t>
            </a:r>
            <a:r>
              <a:rPr spc="5" dirty="0"/>
              <a:t>con: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545182"/>
      </p:ext>
    </p:extLst>
  </p:cSld>
  <p:clrMapOvr>
    <a:masterClrMapping/>
  </p:clrMapOvr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rgbClr val="ED1C2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08285"/>
                </a:solidFill>
                <a:latin typeface="Arial"/>
                <a:cs typeface="Arial"/>
              </a:defRPr>
            </a:lvl1pPr>
          </a:lstStyle>
          <a:p>
            <a:pPr marL="12700" marR="5080" indent="-635" algn="ctr">
              <a:lnSpc>
                <a:spcPts val="1200"/>
              </a:lnSpc>
              <a:spcBef>
                <a:spcPts val="225"/>
              </a:spcBef>
            </a:pPr>
            <a:r>
              <a:rPr dirty="0"/>
              <a:t>INGOMBRO </a:t>
            </a:r>
            <a:r>
              <a:rPr spc="5" dirty="0"/>
              <a:t> </a:t>
            </a:r>
            <a:r>
              <a:rPr dirty="0"/>
              <a:t>PER IMMAGINE  </a:t>
            </a:r>
            <a:r>
              <a:rPr spc="-20" dirty="0"/>
              <a:t>RELATORE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550" b="0" i="0">
                <a:solidFill>
                  <a:srgbClr val="231F20"/>
                </a:solidFill>
                <a:latin typeface="Halis GR"/>
                <a:cs typeface="Halis GR"/>
              </a:defRPr>
            </a:lvl1pPr>
          </a:lstStyle>
          <a:p>
            <a:pPr marL="12700">
              <a:spcBef>
                <a:spcPts val="110"/>
              </a:spcBef>
            </a:pPr>
            <a:r>
              <a:rPr spc="5" dirty="0"/>
              <a:t>In</a:t>
            </a:r>
            <a:r>
              <a:rPr spc="-20" dirty="0"/>
              <a:t> </a:t>
            </a:r>
            <a:r>
              <a:rPr spc="5" dirty="0"/>
              <a:t>collaborazione</a:t>
            </a:r>
            <a:r>
              <a:rPr spc="-20" dirty="0"/>
              <a:t> </a:t>
            </a:r>
            <a:r>
              <a:rPr spc="5" dirty="0"/>
              <a:t>con: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723229"/>
      </p:ext>
    </p:extLst>
  </p:cSld>
  <p:clrMapOvr>
    <a:masterClrMapping/>
  </p:clrMapOvr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rgbClr val="ED1C2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08285"/>
                </a:solidFill>
                <a:latin typeface="Arial"/>
                <a:cs typeface="Arial"/>
              </a:defRPr>
            </a:lvl1pPr>
          </a:lstStyle>
          <a:p>
            <a:pPr marL="12700" marR="5080" indent="-635" algn="ctr">
              <a:lnSpc>
                <a:spcPts val="1200"/>
              </a:lnSpc>
              <a:spcBef>
                <a:spcPts val="225"/>
              </a:spcBef>
            </a:pPr>
            <a:r>
              <a:rPr dirty="0"/>
              <a:t>INGOMBRO </a:t>
            </a:r>
            <a:r>
              <a:rPr spc="5" dirty="0"/>
              <a:t> </a:t>
            </a:r>
            <a:r>
              <a:rPr dirty="0"/>
              <a:t>PER IMMAGINE  </a:t>
            </a:r>
            <a:r>
              <a:rPr spc="-20" dirty="0"/>
              <a:t>RELATORE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550" b="0" i="0">
                <a:solidFill>
                  <a:srgbClr val="231F20"/>
                </a:solidFill>
                <a:latin typeface="Halis GR"/>
                <a:cs typeface="Halis GR"/>
              </a:defRPr>
            </a:lvl1pPr>
          </a:lstStyle>
          <a:p>
            <a:pPr marL="12700">
              <a:spcBef>
                <a:spcPts val="110"/>
              </a:spcBef>
            </a:pPr>
            <a:r>
              <a:rPr spc="5" dirty="0"/>
              <a:t>In</a:t>
            </a:r>
            <a:r>
              <a:rPr spc="-20" dirty="0"/>
              <a:t> </a:t>
            </a:r>
            <a:r>
              <a:rPr spc="5" dirty="0"/>
              <a:t>collaborazione</a:t>
            </a:r>
            <a:r>
              <a:rPr spc="-20" dirty="0"/>
              <a:t> </a:t>
            </a:r>
            <a:r>
              <a:rPr spc="5" dirty="0"/>
              <a:t>con:</a:t>
            </a: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910700"/>
      </p:ext>
    </p:extLst>
  </p:cSld>
  <p:clrMapOvr>
    <a:masterClrMapping/>
  </p:clrMapOvr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rgbClr val="ED1C2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08285"/>
                </a:solidFill>
                <a:latin typeface="Arial"/>
                <a:cs typeface="Arial"/>
              </a:defRPr>
            </a:lvl1pPr>
          </a:lstStyle>
          <a:p>
            <a:pPr marL="12700" marR="5080" indent="-635" algn="ctr">
              <a:lnSpc>
                <a:spcPts val="1200"/>
              </a:lnSpc>
              <a:spcBef>
                <a:spcPts val="225"/>
              </a:spcBef>
            </a:pPr>
            <a:r>
              <a:rPr dirty="0"/>
              <a:t>INGOMBRO </a:t>
            </a:r>
            <a:r>
              <a:rPr spc="5" dirty="0"/>
              <a:t> </a:t>
            </a:r>
            <a:r>
              <a:rPr dirty="0"/>
              <a:t>PER IMMAGINE  </a:t>
            </a:r>
            <a:r>
              <a:rPr spc="-20" dirty="0"/>
              <a:t>RELATORE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550" b="0" i="0">
                <a:solidFill>
                  <a:srgbClr val="231F20"/>
                </a:solidFill>
                <a:latin typeface="Halis GR"/>
                <a:cs typeface="Halis GR"/>
              </a:defRPr>
            </a:lvl1pPr>
          </a:lstStyle>
          <a:p>
            <a:pPr marL="12700">
              <a:spcBef>
                <a:spcPts val="110"/>
              </a:spcBef>
            </a:pPr>
            <a:r>
              <a:rPr spc="5" dirty="0"/>
              <a:t>In</a:t>
            </a:r>
            <a:r>
              <a:rPr spc="-20" dirty="0"/>
              <a:t> </a:t>
            </a:r>
            <a:r>
              <a:rPr spc="5" dirty="0"/>
              <a:t>collaborazione</a:t>
            </a:r>
            <a:r>
              <a:rPr spc="-20" dirty="0"/>
              <a:t> </a:t>
            </a:r>
            <a:r>
              <a:rPr spc="5" dirty="0"/>
              <a:t>con:</a:t>
            </a: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973954"/>
      </p:ext>
    </p:extLst>
  </p:cSld>
  <p:clrMapOvr>
    <a:masterClrMapping/>
  </p:clrMapOvr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08285"/>
                </a:solidFill>
                <a:latin typeface="Arial"/>
                <a:cs typeface="Arial"/>
              </a:defRPr>
            </a:lvl1pPr>
          </a:lstStyle>
          <a:p>
            <a:pPr marL="12700" marR="5080" indent="-635" algn="ctr">
              <a:lnSpc>
                <a:spcPts val="1200"/>
              </a:lnSpc>
              <a:spcBef>
                <a:spcPts val="225"/>
              </a:spcBef>
            </a:pPr>
            <a:r>
              <a:rPr dirty="0"/>
              <a:t>INGOMBRO </a:t>
            </a:r>
            <a:r>
              <a:rPr spc="5" dirty="0"/>
              <a:t> </a:t>
            </a:r>
            <a:r>
              <a:rPr dirty="0"/>
              <a:t>PER IMMAGINE  </a:t>
            </a:r>
            <a:r>
              <a:rPr spc="-20" dirty="0"/>
              <a:t>RELATORE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550" b="0" i="0">
                <a:solidFill>
                  <a:srgbClr val="231F20"/>
                </a:solidFill>
                <a:latin typeface="Halis GR"/>
                <a:cs typeface="Halis GR"/>
              </a:defRPr>
            </a:lvl1pPr>
          </a:lstStyle>
          <a:p>
            <a:pPr marL="12700">
              <a:spcBef>
                <a:spcPts val="110"/>
              </a:spcBef>
            </a:pPr>
            <a:r>
              <a:rPr spc="5" dirty="0"/>
              <a:t>In</a:t>
            </a:r>
            <a:r>
              <a:rPr spc="-20" dirty="0"/>
              <a:t> </a:t>
            </a:r>
            <a:r>
              <a:rPr spc="5" dirty="0"/>
              <a:t>collaborazione</a:t>
            </a:r>
            <a:r>
              <a:rPr spc="-20" dirty="0"/>
              <a:t> </a:t>
            </a:r>
            <a:r>
              <a:rPr spc="5" dirty="0"/>
              <a:t>con:</a:t>
            </a: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294273"/>
      </p:ext>
    </p:extLst>
  </p:cSld>
  <p:clrMapOvr>
    <a:masterClrMapping/>
  </p:clrMapOvr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7FB3638A-C337-4721-8DAA-07659766357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E1144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lIns="91958" tIns="45979" rIns="91958" bIns="45979" anchor="ctr"/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defTabSz="453505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1800">
              <a:solidFill>
                <a:srgbClr val="FFFFFF"/>
              </a:solidFill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F13D0AD9-9C77-4F94-ADEB-99856B6723D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858" y="1377028"/>
            <a:ext cx="5306036" cy="1318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051381"/>
      </p:ext>
    </p:extLst>
  </p:cSld>
  <p:clrMapOvr>
    <a:masterClrMapping/>
  </p:clrMapOvr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B9C21BAC-5F84-47EE-BF71-07A68D7C721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5622851"/>
            <a:ext cx="9144000" cy="1235331"/>
          </a:xfrm>
          <a:prstGeom prst="rect">
            <a:avLst/>
          </a:prstGeom>
          <a:solidFill>
            <a:srgbClr val="8E1144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lIns="91958" tIns="45979" rIns="91958" bIns="45979" anchor="ctr"/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defTabSz="453505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1800">
              <a:solidFill>
                <a:srgbClr val="FFFFFF"/>
              </a:solidFill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4341A273-71BE-4C0D-B475-E34A451C9D8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36" y="5860025"/>
            <a:ext cx="2752234" cy="684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egnaposto numero diapositiva 4">
            <a:extLst>
              <a:ext uri="{FF2B5EF4-FFF2-40B4-BE49-F238E27FC236}">
                <a16:creationId xmlns:a16="http://schemas.microsoft.com/office/drawing/2014/main" id="{15D0F687-56A3-4AEE-83AC-D3A1D145210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814490" y="6361488"/>
            <a:ext cx="2134353" cy="364551"/>
          </a:xfrm>
          <a:prstGeom prst="rect">
            <a:avLst/>
          </a:prstGeom>
        </p:spPr>
        <p:txBody>
          <a:bodyPr vert="horz" wrap="square" lIns="91001" tIns="45503" rIns="91001" bIns="45503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800">
                <a:solidFill>
                  <a:schemeClr val="bg1"/>
                </a:solidFill>
              </a:defRPr>
            </a:lvl1pPr>
          </a:lstStyle>
          <a:p>
            <a:pPr defTabSz="453505" fontAlgn="base">
              <a:spcBef>
                <a:spcPct val="0"/>
              </a:spcBef>
              <a:spcAft>
                <a:spcPct val="0"/>
              </a:spcAft>
              <a:defRPr/>
            </a:pPr>
            <a:fld id="{06CC2F04-8D1C-4D35-AE21-1FBA86DB485C}" type="slidenum">
              <a:rPr lang="it-IT" altLang="it-IT" smtClean="0">
                <a:solidFill>
                  <a:prstClr val="white"/>
                </a:solidFill>
                <a:ea typeface="MS PGothic" panose="020B0600070205080204" pitchFamily="34" charset="-128"/>
              </a:rPr>
              <a:pPr defTabSz="453505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>
              <a:solidFill>
                <a:prstClr val="white"/>
              </a:solidFill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98993888"/>
      </p:ext>
    </p:extLst>
  </p:cSld>
  <p:clrMapOvr>
    <a:masterClrMapping/>
  </p:clrMapOvr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D602D163-22CD-4310-9A43-0FDCF17393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35" y="5860053"/>
            <a:ext cx="2747394" cy="682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5954814"/>
      </p:ext>
    </p:extLst>
  </p:cSld>
  <p:clrMapOvr>
    <a:masterClrMapping/>
  </p:clrMapOvr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89DF76CD-B0A0-43DE-AE8E-249F9593EB6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5622851"/>
            <a:ext cx="9144000" cy="1235331"/>
          </a:xfrm>
          <a:prstGeom prst="rect">
            <a:avLst/>
          </a:prstGeom>
          <a:solidFill>
            <a:srgbClr val="8E1144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lIns="91958" tIns="45979" rIns="91958" bIns="45979" anchor="ctr"/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defTabSz="453505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1800">
              <a:solidFill>
                <a:srgbClr val="FFFFFF"/>
              </a:solidFill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F014086A-DBA6-4D8F-8DF4-B7A4FFE0FC0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36" y="5860025"/>
            <a:ext cx="2752234" cy="684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egnaposto numero diapositiva 4">
            <a:extLst>
              <a:ext uri="{FF2B5EF4-FFF2-40B4-BE49-F238E27FC236}">
                <a16:creationId xmlns:a16="http://schemas.microsoft.com/office/drawing/2014/main" id="{08BE3F35-AB7B-40ED-AC27-29E4ACA6CE9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814490" y="6361488"/>
            <a:ext cx="2134353" cy="364551"/>
          </a:xfrm>
          <a:prstGeom prst="rect">
            <a:avLst/>
          </a:prstGeom>
        </p:spPr>
        <p:txBody>
          <a:bodyPr vert="horz" wrap="square" lIns="91001" tIns="45503" rIns="91001" bIns="45503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800">
                <a:solidFill>
                  <a:schemeClr val="bg1"/>
                </a:solidFill>
              </a:defRPr>
            </a:lvl1pPr>
          </a:lstStyle>
          <a:p>
            <a:pPr defTabSz="453505" fontAlgn="base">
              <a:spcBef>
                <a:spcPct val="0"/>
              </a:spcBef>
              <a:spcAft>
                <a:spcPct val="0"/>
              </a:spcAft>
              <a:defRPr/>
            </a:pPr>
            <a:fld id="{A6751F79-D0D9-41F7-9F50-01251594F9DB}" type="slidenum">
              <a:rPr lang="it-IT" altLang="it-IT" smtClean="0">
                <a:solidFill>
                  <a:prstClr val="white"/>
                </a:solidFill>
                <a:ea typeface="MS PGothic" panose="020B0600070205080204" pitchFamily="34" charset="-128"/>
              </a:rPr>
              <a:pPr defTabSz="453505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>
              <a:solidFill>
                <a:prstClr val="white"/>
              </a:solidFill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53082753"/>
      </p:ext>
    </p:extLst>
  </p:cSld>
  <p:clrMapOvr>
    <a:masterClrMapping/>
  </p:clrMapOvr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8227D291-5301-401E-A56B-6A648120B87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8E1144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lIns="91958" tIns="45979" rIns="91958" bIns="45979" anchor="ctr"/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defTabSz="453505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1800">
              <a:solidFill>
                <a:srgbClr val="FFFFFF"/>
              </a:solidFill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43677B2E-505D-4FD5-A9D5-13CE9308A7F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36" y="5860025"/>
            <a:ext cx="2752234" cy="684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ottotitolo 2">
            <a:extLst>
              <a:ext uri="{FF2B5EF4-FFF2-40B4-BE49-F238E27FC236}">
                <a16:creationId xmlns:a16="http://schemas.microsoft.com/office/drawing/2014/main" id="{BBDC5357-018C-432B-A2E9-E8D3AD1A92FA}"/>
              </a:ext>
            </a:extLst>
          </p:cNvPr>
          <p:cNvSpPr txBox="1">
            <a:spLocks/>
          </p:cNvSpPr>
          <p:nvPr userDrawn="1"/>
        </p:nvSpPr>
        <p:spPr bwMode="auto">
          <a:xfrm>
            <a:off x="3820219" y="6256295"/>
            <a:ext cx="5151164" cy="425044"/>
          </a:xfrm>
          <a:prstGeom prst="rect">
            <a:avLst/>
          </a:prstGeom>
          <a:noFill/>
          <a:ln>
            <a:noFill/>
          </a:ln>
        </p:spPr>
        <p:txBody>
          <a:bodyPr lIns="91001" tIns="45503" rIns="91001" bIns="45503"/>
          <a:lstStyle>
            <a:lvl1pPr defTabSz="452438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defTabSz="452438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defTabSz="452438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defTabSz="452438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defTabSz="452438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r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it-IT" sz="1600" b="1" dirty="0" err="1">
                <a:solidFill>
                  <a:srgbClr val="FFFFFF"/>
                </a:solidFill>
                <a:latin typeface="Calibri"/>
                <a:cs typeface="Georgia" charset="0"/>
              </a:rPr>
              <a:t>fondazionebanfi.it</a:t>
            </a:r>
            <a:endParaRPr lang="it-IT" sz="1600" b="1" dirty="0">
              <a:solidFill>
                <a:srgbClr val="FFFFFF"/>
              </a:solidFill>
              <a:latin typeface="Calibri"/>
              <a:cs typeface="Georgia" charset="0"/>
            </a:endParaRPr>
          </a:p>
        </p:txBody>
      </p:sp>
      <p:pic>
        <p:nvPicPr>
          <p:cNvPr id="5" name="Immagine 3">
            <a:extLst>
              <a:ext uri="{FF2B5EF4-FFF2-40B4-BE49-F238E27FC236}">
                <a16:creationId xmlns:a16="http://schemas.microsoft.com/office/drawing/2014/main" id="{4216FD45-6383-4842-9273-4165CEA7FDD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4717" y="44587"/>
            <a:ext cx="4299357" cy="427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1803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971189"/>
      </p:ext>
    </p:extLst>
  </p:cSld>
  <p:clrMapOvr>
    <a:masterClrMapping/>
  </p:clrMapOvr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5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DDEB3-7CDB-45A7-AA7C-5F6A73060BF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2C59-C7CA-4142-9688-C8C3EB93A8B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07939"/>
      </p:ext>
    </p:extLst>
  </p:cSld>
  <p:clrMapOvr>
    <a:masterClrMapping/>
  </p:clrMapOvr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DDEB3-7CDB-45A7-AA7C-5F6A73060BF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2C59-C7CA-4142-9688-C8C3EB93A8B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350633"/>
      </p:ext>
    </p:extLst>
  </p:cSld>
  <p:clrMapOvr>
    <a:masterClrMapping/>
  </p:clrMapOvr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3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DDEB3-7CDB-45A7-AA7C-5F6A73060BF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2C59-C7CA-4142-9688-C8C3EB93A8B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234626"/>
      </p:ext>
    </p:extLst>
  </p:cSld>
  <p:clrMapOvr>
    <a:masterClrMapping/>
  </p:clrMapOvr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DDEB3-7CDB-45A7-AA7C-5F6A73060BF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2C59-C7CA-4142-9688-C8C3EB93A8B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422872"/>
      </p:ext>
    </p:extLst>
  </p:cSld>
  <p:clrMapOvr>
    <a:masterClrMapping/>
  </p:clrMapOvr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40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40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DDEB3-7CDB-45A7-AA7C-5F6A73060BF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2C59-C7CA-4142-9688-C8C3EB93A8B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721956"/>
      </p:ext>
    </p:extLst>
  </p:cSld>
  <p:clrMapOvr>
    <a:masterClrMapping/>
  </p:clrMapOvr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DDEB3-7CDB-45A7-AA7C-5F6A73060BF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2C59-C7CA-4142-9688-C8C3EB93A8B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989369"/>
      </p:ext>
    </p:extLst>
  </p:cSld>
  <p:clrMapOvr>
    <a:masterClrMapping/>
  </p:clrMapOvr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DDEB3-7CDB-45A7-AA7C-5F6A73060BF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2C59-C7CA-4142-9688-C8C3EB93A8B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646815"/>
      </p:ext>
    </p:extLst>
  </p:cSld>
  <p:clrMapOvr>
    <a:masterClrMapping/>
  </p:clrMapOvr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DDEB3-7CDB-45A7-AA7C-5F6A73060BF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2C59-C7CA-4142-9688-C8C3EB93A8B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408012"/>
      </p:ext>
    </p:extLst>
  </p:cSld>
  <p:clrMapOvr>
    <a:masterClrMapping/>
  </p:clrMapOvr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DDEB3-7CDB-45A7-AA7C-5F6A73060BF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2C59-C7CA-4142-9688-C8C3EB93A8B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094119"/>
      </p:ext>
    </p:extLst>
  </p:cSld>
  <p:clrMapOvr>
    <a:masterClrMapping/>
  </p:clrMapOvr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DDEB3-7CDB-45A7-AA7C-5F6A73060BF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2C59-C7CA-4142-9688-C8C3EB93A8B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882600"/>
      </p:ext>
    </p:extLst>
  </p:cSld>
  <p:clrMapOvr>
    <a:masterClrMapping/>
  </p:clrMapOvr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DDEB3-7CDB-45A7-AA7C-5F6A73060BF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2C59-C7CA-4142-9688-C8C3EB93A8B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941121"/>
      </p:ext>
    </p:extLst>
  </p:cSld>
  <p:clrMapOvr>
    <a:masterClrMapping/>
  </p:clrMapOvr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D602D163-22CD-4310-9A43-0FDCF17393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35" y="5859894"/>
            <a:ext cx="2747394" cy="682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8523167"/>
      </p:ext>
    </p:extLst>
  </p:cSld>
  <p:clrMapOvr>
    <a:masterClrMapping/>
  </p:clrMapOvr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5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8BEA0-A83A-4B22-8A81-45F11D920DE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81107902"/>
      </p:ext>
    </p:extLst>
  </p:cSld>
  <p:clrMapOvr>
    <a:masterClrMapping/>
  </p:clrMapOvr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93C94-2D17-4312-860B-DD97D53E2F3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75474016"/>
      </p:ext>
    </p:extLst>
  </p:cSld>
  <p:clrMapOvr>
    <a:masterClrMapping/>
  </p:clrMapOvr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3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137657-E6D4-43C6-AA17-66BC79BF3E2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32785041"/>
      </p:ext>
    </p:extLst>
  </p:cSld>
  <p:clrMapOvr>
    <a:masterClrMapping/>
  </p:clrMapOvr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C1A46-799B-4AF8-A66C-C4CEF817B86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00159330"/>
      </p:ext>
    </p:extLst>
  </p:cSld>
  <p:clrMapOvr>
    <a:masterClrMapping/>
  </p:clrMapOvr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40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40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2A9843-49A2-42FE-8F3F-C2801B7C97C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70637281"/>
      </p:ext>
    </p:extLst>
  </p:cSld>
  <p:clrMapOvr>
    <a:masterClrMapping/>
  </p:clrMapOvr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8A5C25-9E2C-425E-B0F4-4F38DE4D3A8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28788234"/>
      </p:ext>
    </p:extLst>
  </p:cSld>
  <p:clrMapOvr>
    <a:masterClrMapping/>
  </p:clrMapOvr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872B3-71BE-4558-8B23-224973FC433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83142486"/>
      </p:ext>
    </p:extLst>
  </p:cSld>
  <p:clrMapOvr>
    <a:masterClrMapping/>
  </p:clrMapOvr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AB7E3C-30BD-47F4-BD16-4E16DEE8200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5210592"/>
      </p:ext>
    </p:extLst>
  </p:cSld>
  <p:clrMapOvr>
    <a:masterClrMapping/>
  </p:clrMapOvr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90D904-80F1-42E0-AE9A-25EB14F065C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66737689"/>
      </p:ext>
    </p:extLst>
  </p:cSld>
  <p:clrMapOvr>
    <a:masterClrMapping/>
  </p:clrMapOvr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52EF01-A558-44C1-949F-593168FA287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85922503"/>
      </p:ext>
    </p:extLst>
  </p:cSld>
  <p:clrMapOvr>
    <a:masterClrMapping/>
  </p:clrMapOvr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2E136A-E65D-4956-B56C-DB345ADA0E6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96337414"/>
      </p:ext>
    </p:extLst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olo, contenu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AEBCA7-F62E-48DB-A2D8-E651E32ACA8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13605736"/>
      </p:ext>
    </p:extLst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59EF490-32C2-4B13-98E0-9C9287B37F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B952FB22-76E7-4420-9562-5EC5854483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5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91A9B0C-15D8-489B-9AED-BCF5262F1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A2E62-0FA1-4761-96A6-55A11DB2DB4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21E732B-9BF8-4973-AE30-7C5D53183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73EA668-5501-4337-804C-5867C5E9D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6CB3-AD72-4617-89DC-52A04783BF6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496844"/>
      </p:ext>
    </p:extLst>
  </p:cSld>
  <p:clrMapOvr>
    <a:masterClrMapping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FF5D3BB-EB2C-4885-80C2-FE16E2F75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55978BF-370B-4DC9-9333-9DF50F16DD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124F006-4969-4069-8864-EF25B7D34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A2E62-0FA1-4761-96A6-55A11DB2DB4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B1ADF8A-B692-45F2-8B4D-132558B55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7A5CCCA-A111-4F85-AB53-044474B8D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6CB3-AD72-4617-89DC-52A04783BF6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016431"/>
      </p:ext>
    </p:extLst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CE1E726-25DD-4022-8ABC-55E8AE55F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7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68AC7D3-D00C-46A3-B1D2-0B6C8A8AED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7" y="458955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A655F42-ED8E-4415-801A-FDA71E82A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A2E62-0FA1-4761-96A6-55A11DB2DB4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AC60CEE-84D1-4188-B9E8-E2739A2A7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31F6F38-8F31-4D62-8A15-FFB21C2E6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6CB3-AD72-4617-89DC-52A04783BF6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148197"/>
      </p:ext>
    </p:extLst>
  </p:cSld>
  <p:clrMapOvr>
    <a:masterClrMapping/>
  </p:clrMapOvr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1910A25-297D-4F48-AE15-11744953D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271E2B7-F070-40C5-B529-018B4EFC41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42"/>
            <a:ext cx="3886200" cy="4351339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BEDF4DD3-6EE7-46E8-A418-CE01F9CE55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42"/>
            <a:ext cx="3886200" cy="4351339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EA415FC-7402-430B-ABC7-558A6140C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A2E62-0FA1-4761-96A6-55A11DB2DB4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43CA3252-8DCC-443D-A75A-3872657CF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E865CC25-082A-4669-92C0-637F1EC9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6CB3-AD72-4617-89DC-52A04783BF6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9399"/>
      </p:ext>
    </p:extLst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F297A32-B368-44F3-B8F3-A173BA5E6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4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F8472CA-60DF-44E0-A315-B6BE0BD61B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5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EE1E38E8-CCC0-4B94-891B-BFD81FAA64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6"/>
            <a:ext cx="3868340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7522992D-2A3D-4A5A-8ED1-87F993FA89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7" y="1681165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3A16F7C5-AC16-4771-8251-B3ACA4506C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7" y="2505076"/>
            <a:ext cx="3887391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293B0495-76BD-499C-91BD-A5240980A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A2E62-0FA1-4761-96A6-55A11DB2DB4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7D295FC8-786A-4991-BFC0-132D2F5C73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1B6862E5-1B6D-4F1E-97CE-87DBBB834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6CB3-AD72-4617-89DC-52A04783BF6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8694304"/>
      </p:ext>
    </p:extLst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4EA015D-6D12-4C69-89EA-B903D6B6F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41CEF38C-7BDD-44C8-BA9C-A86B6A05A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A2E62-0FA1-4761-96A6-55A11DB2DB4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DC807F81-C89E-4507-BF35-312513934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09686F45-1C04-4D2D-A4A4-C3DC75C04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6CB3-AD72-4617-89DC-52A04783BF6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091743"/>
      </p:ext>
    </p:extLst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3F8C787B-DC74-4A97-85BE-E66C5377C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A2E62-0FA1-4761-96A6-55A11DB2DB4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88DEB56A-5928-4BC8-B8DB-B66E24CF3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93BED3DD-E09F-4BD8-A024-E0C3CD764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6CB3-AD72-4617-89DC-52A04783BF6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772774"/>
      </p:ext>
    </p:extLst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2559DB5-D313-47A6-876F-F77DDCA37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7B8AF49-D54F-478B-8C01-389637F118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41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83FC718A-59FD-4AFB-A5C8-3710A2C1F8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486F991F-5862-4397-A088-AA08CC92A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A2E62-0FA1-4761-96A6-55A11DB2DB4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42E575EF-F560-4A0C-BB71-406C285B2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8D139A4B-AC0A-4685-B9AD-A7B54850F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6CB3-AD72-4617-89DC-52A04783BF6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535871"/>
      </p:ext>
    </p:extLst>
  </p:cSld>
  <p:clrMapOvr>
    <a:masterClrMapping/>
  </p:clrMapOvr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DB510C2-EB3B-4797-9AEA-1B328877B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475D55C4-2C07-4817-943F-2C442B9CCE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41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12ACF6B5-258E-4975-9B3C-0F72CC9099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BE158FA5-9D54-4FA3-AB53-742EC2AB6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A2E62-0FA1-4761-96A6-55A11DB2DB4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6C1A2D6A-0160-45C2-BBB1-C1E54346E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D3BC043-9C31-4506-8CF5-7F92ADA3D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6CB3-AD72-4617-89DC-52A04783BF6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391668"/>
      </p:ext>
    </p:extLst>
  </p:cSld>
  <p:clrMapOvr>
    <a:masterClrMapping/>
  </p:clrMapOvr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A0FEB38-BE6A-4DDB-9F63-D88B2EBC3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B827604D-37BE-4F99-9844-B978458D36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875E86C-98D4-4458-A5B0-F189F0D7E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A2E62-0FA1-4761-96A6-55A11DB2DB4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F0675BE-3825-42D0-BFAE-D554131F7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65A183A-5F1F-43A5-BA51-7D6B1F1E5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6CB3-AD72-4617-89DC-52A04783BF6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966947"/>
      </p:ext>
    </p:extLst>
  </p:cSld>
  <p:clrMapOvr>
    <a:masterClrMapping/>
  </p:clrMapOvr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5CFDA530-4A37-48F4-B4A4-4435736B93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C368CE31-6950-4554-81B3-A04DAA8633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4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C8A512A-FCAD-487A-9DE6-0BA4DF8C5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A2E62-0FA1-4761-96A6-55A11DB2DB4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F926C6D-B13A-4DFC-A9E7-98E595376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671EEB7-B2EF-4F42-AC58-D93BA6AFC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56CB3-AD72-4617-89DC-52A04783BF6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70542"/>
      </p:ext>
    </p:extLst>
  </p:cSld>
  <p:clrMapOvr>
    <a:masterClrMapping/>
  </p:clrMapOvr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939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7D73AA-6953-4D0A-99F8-176BA48B0BF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8396295"/>
      </p:ext>
    </p:extLst>
  </p:cSld>
  <p:clrMapOvr>
    <a:masterClrMapping/>
  </p:clrMapOvr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72C2A7-5FBD-4297-966A-D7A8DF4AD49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431843"/>
      </p:ext>
    </p:extLst>
  </p:cSld>
  <p:clrMapOvr>
    <a:masterClrMapping/>
  </p:clrMapOvr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7402"/>
            <a:ext cx="7772400" cy="136207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32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01EC0D-FD9A-464F-ACA7-32BD53ED69C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226115"/>
      </p:ext>
    </p:extLst>
  </p:cSld>
  <p:clrMapOvr>
    <a:masterClrMapping/>
  </p:clrMapOvr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4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4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91275E-0B63-435D-AC78-7E53DB57D15B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548302"/>
      </p:ext>
    </p:extLst>
  </p:cSld>
  <p:clrMapOvr>
    <a:masterClrMapping/>
  </p:clrMapOvr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28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93"/>
            <a:ext cx="4040188" cy="395128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184" y="1535128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184" y="2174893"/>
            <a:ext cx="4041775" cy="395128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FEF07A-F06F-49CE-9B4B-14C908388CF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927069"/>
      </p:ext>
    </p:extLst>
  </p:cSld>
  <p:clrMapOvr>
    <a:masterClrMapping/>
  </p:clrMapOvr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4E1A81-6313-4F19-B3DD-214EB2FC815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074370"/>
      </p:ext>
    </p:extLst>
  </p:cSld>
  <p:clrMapOvr>
    <a:masterClrMapping/>
  </p:clrMapOvr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5B9EAF-D6A0-48EA-837A-2FF3AF1110A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932840"/>
      </p:ext>
    </p:extLst>
  </p:cSld>
  <p:clrMapOvr>
    <a:masterClrMapping/>
  </p:clrMapOvr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14" y="273067"/>
            <a:ext cx="3008313" cy="116204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3" y="2731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14" y="143512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C0AB68-F5FB-4242-AE1E-F7961F9AEA14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291288"/>
      </p:ext>
    </p:extLst>
  </p:cSld>
  <p:clrMapOvr>
    <a:masterClrMapping/>
  </p:clrMapOvr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4C82E3-175A-42B4-843F-AC7C56E580EE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5641"/>
      </p:ext>
    </p:extLst>
  </p:cSld>
  <p:clrMapOvr>
    <a:masterClrMapping/>
  </p:clrMapOvr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922F11-709E-427D-B1E7-7E0441963E1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128756"/>
      </p:ext>
    </p:extLst>
  </p:cSld>
  <p:clrMapOvr>
    <a:masterClrMapping/>
  </p:clrMapOvr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1" y="274733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733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068EF-7766-4A43-85E0-1B359CAA171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369626"/>
      </p:ext>
    </p:extLst>
  </p:cSld>
  <p:clrMapOvr>
    <a:masterClrMapping/>
  </p:clrMapOvr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olo, contenu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44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600201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3938707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data 5"/>
          <p:cNvSpPr>
            <a:spLocks noGrp="1"/>
          </p:cNvSpPr>
          <p:nvPr>
            <p:ph type="dt" sz="half" idx="10"/>
          </p:nvPr>
        </p:nvSpPr>
        <p:spPr>
          <a:xfrm>
            <a:off x="457200" y="6245256"/>
            <a:ext cx="2133600" cy="476249"/>
          </a:xfrm>
        </p:spPr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piè di pagina 6"/>
          <p:cNvSpPr>
            <a:spLocks noGrp="1"/>
          </p:cNvSpPr>
          <p:nvPr>
            <p:ph type="ftr" sz="quarter" idx="11"/>
          </p:nvPr>
        </p:nvSpPr>
        <p:spPr>
          <a:xfrm>
            <a:off x="3124200" y="6245256"/>
            <a:ext cx="2895600" cy="476249"/>
          </a:xfrm>
        </p:spPr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Segnaposto numero diapositiva 7"/>
          <p:cNvSpPr>
            <a:spLocks noGrp="1"/>
          </p:cNvSpPr>
          <p:nvPr>
            <p:ph type="sldNum" sz="quarter" idx="12"/>
          </p:nvPr>
        </p:nvSpPr>
        <p:spPr>
          <a:xfrm>
            <a:off x="6553201" y="6245256"/>
            <a:ext cx="2133600" cy="476249"/>
          </a:xfrm>
        </p:spPr>
        <p:txBody>
          <a:bodyPr/>
          <a:lstStyle>
            <a:lvl1pPr>
              <a:defRPr/>
            </a:lvl1pPr>
          </a:lstStyle>
          <a:p>
            <a:fld id="{A65AFD4E-7D86-4C0F-A9C7-595337EFC83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620892"/>
      </p:ext>
    </p:extLst>
  </p:cSld>
  <p:clrMapOvr>
    <a:masterClrMapping/>
  </p:clrMapOvr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921A-45CE-4763-AC02-3E1C6C8F205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4653E-CCA7-4500-942D-81E76EDFD3C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826747"/>
      </p:ext>
    </p:extLst>
  </p:cSld>
  <p:clrMapOvr>
    <a:masterClrMapping/>
  </p:clrMapOvr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921A-45CE-4763-AC02-3E1C6C8F205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4653E-CCA7-4500-942D-81E76EDFD3C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966787"/>
      </p:ext>
    </p:extLst>
  </p:cSld>
  <p:clrMapOvr>
    <a:masterClrMapping/>
  </p:clrMapOvr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921A-45CE-4763-AC02-3E1C6C8F205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4653E-CCA7-4500-942D-81E76EDFD3C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969896"/>
      </p:ext>
    </p:extLst>
  </p:cSld>
  <p:clrMapOvr>
    <a:masterClrMapping/>
  </p:clrMapOvr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921A-45CE-4763-AC02-3E1C6C8F205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4653E-CCA7-4500-942D-81E76EDFD3C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500727"/>
      </p:ext>
    </p:extLst>
  </p:cSld>
  <p:clrMapOvr>
    <a:masterClrMapping/>
  </p:clrMapOvr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921A-45CE-4763-AC02-3E1C6C8F205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4653E-CCA7-4500-942D-81E76EDFD3C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283504"/>
      </p:ext>
    </p:extLst>
  </p:cSld>
  <p:clrMapOvr>
    <a:masterClrMapping/>
  </p:clrMapOvr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921A-45CE-4763-AC02-3E1C6C8F205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4653E-CCA7-4500-942D-81E76EDFD3C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195472"/>
      </p:ext>
    </p:extLst>
  </p:cSld>
  <p:clrMapOvr>
    <a:masterClrMapping/>
  </p:clrMapOvr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921A-45CE-4763-AC02-3E1C6C8F205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4653E-CCA7-4500-942D-81E76EDFD3C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416362"/>
      </p:ext>
    </p:extLst>
  </p:cSld>
  <p:clrMapOvr>
    <a:masterClrMapping/>
  </p:clrMapOvr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921A-45CE-4763-AC02-3E1C6C8F205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4653E-CCA7-4500-942D-81E76EDFD3C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738209"/>
      </p:ext>
    </p:extLst>
  </p:cSld>
  <p:clrMapOvr>
    <a:masterClrMapping/>
  </p:clrMapOvr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921A-45CE-4763-AC02-3E1C6C8F205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4653E-CCA7-4500-942D-81E76EDFD3C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140918"/>
      </p:ext>
    </p:extLst>
  </p:cSld>
  <p:clrMapOvr>
    <a:masterClrMapping/>
  </p:clrMapOvr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921A-45CE-4763-AC02-3E1C6C8F205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4653E-CCA7-4500-942D-81E76EDFD3C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430268"/>
      </p:ext>
    </p:extLst>
  </p:cSld>
  <p:clrMapOvr>
    <a:masterClrMapping/>
  </p:clrMapOvr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921A-45CE-4763-AC02-3E1C6C8F205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4653E-CCA7-4500-942D-81E76EDFD3C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354540"/>
      </p:ext>
    </p:extLst>
  </p:cSld>
  <p:clrMapOvr>
    <a:masterClrMapping/>
  </p:clrMapOvr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35" y="5859866"/>
            <a:ext cx="2747394" cy="682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4274179"/>
      </p:ext>
    </p:extLst>
  </p:cSld>
  <p:clrMapOvr>
    <a:masterClrMapping/>
  </p:clrMapOvr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>
            <a:spLocks noChangeArrowheads="1"/>
          </p:cNvSpPr>
          <p:nvPr userDrawn="1"/>
        </p:nvSpPr>
        <p:spPr bwMode="auto">
          <a:xfrm>
            <a:off x="0" y="5622669"/>
            <a:ext cx="9144000" cy="1235331"/>
          </a:xfrm>
          <a:prstGeom prst="rect">
            <a:avLst/>
          </a:prstGeom>
          <a:solidFill>
            <a:srgbClr val="8E1144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lIns="92371" tIns="46185" rIns="92371" bIns="46185" anchor="ctr"/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0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defRPr/>
            </a:pPr>
            <a:endParaRPr lang="it-IT" altLang="it-IT" sz="1800">
              <a:solidFill>
                <a:srgbClr val="FFFFFF"/>
              </a:solidFill>
            </a:endParaRPr>
          </a:p>
        </p:txBody>
      </p:sp>
      <p:pic>
        <p:nvPicPr>
          <p:cNvPr id="3" name="Immagin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35" y="5859866"/>
            <a:ext cx="2752234" cy="684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egnaposto numero diapositiva 4"/>
          <p:cNvSpPr>
            <a:spLocks noGrp="1"/>
          </p:cNvSpPr>
          <p:nvPr>
            <p:ph type="sldNum" sz="quarter" idx="10"/>
          </p:nvPr>
        </p:nvSpPr>
        <p:spPr>
          <a:xfrm>
            <a:off x="6814442" y="6361320"/>
            <a:ext cx="2134353" cy="364551"/>
          </a:xfrm>
          <a:prstGeom prst="rect">
            <a:avLst/>
          </a:prstGeom>
        </p:spPr>
        <p:txBody>
          <a:bodyPr vert="horz" wrap="square" lIns="91410" tIns="45707" rIns="91410" bIns="45707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8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C517E171-7D5C-4D00-AE86-E20D7A4C952F}" type="slidenum">
              <a:rPr lang="it-IT" altLang="it-IT">
                <a:solidFill>
                  <a:prstClr val="white"/>
                </a:solidFill>
              </a:rPr>
              <a:pPr>
                <a:defRPr/>
              </a:pPr>
              <a:t>‹N›</a:t>
            </a:fld>
            <a:endParaRPr lang="it-IT" altLang="it-IT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525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.xml"/><Relationship Id="rId3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9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84.xml"/><Relationship Id="rId1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8.xml"/><Relationship Id="rId11" Type="http://schemas.openxmlformats.org/officeDocument/2006/relationships/slideLayout" Target="../slideLayouts/slideLayout93.xml"/><Relationship Id="rId5" Type="http://schemas.openxmlformats.org/officeDocument/2006/relationships/slideLayout" Target="../slideLayouts/slideLayout87.xml"/><Relationship Id="rId10" Type="http://schemas.openxmlformats.org/officeDocument/2006/relationships/slideLayout" Target="../slideLayouts/slideLayout92.xml"/><Relationship Id="rId4" Type="http://schemas.openxmlformats.org/officeDocument/2006/relationships/slideLayout" Target="../slideLayouts/slideLayout86.xml"/><Relationship Id="rId9" Type="http://schemas.openxmlformats.org/officeDocument/2006/relationships/slideLayout" Target="../slideLayouts/slideLayout91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1.xml"/><Relationship Id="rId3" Type="http://schemas.openxmlformats.org/officeDocument/2006/relationships/slideLayout" Target="../slideLayouts/slideLayout96.xml"/><Relationship Id="rId7" Type="http://schemas.openxmlformats.org/officeDocument/2006/relationships/slideLayout" Target="../slideLayouts/slideLayout100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95.xml"/><Relationship Id="rId1" Type="http://schemas.openxmlformats.org/officeDocument/2006/relationships/slideLayout" Target="../slideLayouts/slideLayout94.xml"/><Relationship Id="rId6" Type="http://schemas.openxmlformats.org/officeDocument/2006/relationships/slideLayout" Target="../slideLayouts/slideLayout99.xml"/><Relationship Id="rId11" Type="http://schemas.openxmlformats.org/officeDocument/2006/relationships/slideLayout" Target="../slideLayouts/slideLayout104.xml"/><Relationship Id="rId5" Type="http://schemas.openxmlformats.org/officeDocument/2006/relationships/slideLayout" Target="../slideLayouts/slideLayout98.xml"/><Relationship Id="rId10" Type="http://schemas.openxmlformats.org/officeDocument/2006/relationships/slideLayout" Target="../slideLayouts/slideLayout103.xml"/><Relationship Id="rId4" Type="http://schemas.openxmlformats.org/officeDocument/2006/relationships/slideLayout" Target="../slideLayouts/slideLayout97.xml"/><Relationship Id="rId9" Type="http://schemas.openxmlformats.org/officeDocument/2006/relationships/slideLayout" Target="../slideLayouts/slideLayout102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2.xml"/><Relationship Id="rId3" Type="http://schemas.openxmlformats.org/officeDocument/2006/relationships/slideLayout" Target="../slideLayouts/slideLayout107.xml"/><Relationship Id="rId7" Type="http://schemas.openxmlformats.org/officeDocument/2006/relationships/slideLayout" Target="../slideLayouts/slideLayout111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06.xml"/><Relationship Id="rId1" Type="http://schemas.openxmlformats.org/officeDocument/2006/relationships/slideLayout" Target="../slideLayouts/slideLayout105.xml"/><Relationship Id="rId6" Type="http://schemas.openxmlformats.org/officeDocument/2006/relationships/slideLayout" Target="../slideLayouts/slideLayout110.xml"/><Relationship Id="rId11" Type="http://schemas.openxmlformats.org/officeDocument/2006/relationships/slideLayout" Target="../slideLayouts/slideLayout115.xml"/><Relationship Id="rId5" Type="http://schemas.openxmlformats.org/officeDocument/2006/relationships/slideLayout" Target="../slideLayouts/slideLayout109.xml"/><Relationship Id="rId10" Type="http://schemas.openxmlformats.org/officeDocument/2006/relationships/slideLayout" Target="../slideLayouts/slideLayout114.xml"/><Relationship Id="rId4" Type="http://schemas.openxmlformats.org/officeDocument/2006/relationships/slideLayout" Target="../slideLayouts/slideLayout108.xml"/><Relationship Id="rId9" Type="http://schemas.openxmlformats.org/officeDocument/2006/relationships/slideLayout" Target="../slideLayouts/slideLayout113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118.xml"/><Relationship Id="rId7" Type="http://schemas.openxmlformats.org/officeDocument/2006/relationships/slideLayout" Target="../slideLayouts/slideLayout122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17.xml"/><Relationship Id="rId1" Type="http://schemas.openxmlformats.org/officeDocument/2006/relationships/slideLayout" Target="../slideLayouts/slideLayout116.xml"/><Relationship Id="rId6" Type="http://schemas.openxmlformats.org/officeDocument/2006/relationships/slideLayout" Target="../slideLayouts/slideLayout121.xml"/><Relationship Id="rId11" Type="http://schemas.openxmlformats.org/officeDocument/2006/relationships/slideLayout" Target="../slideLayouts/slideLayout126.xml"/><Relationship Id="rId5" Type="http://schemas.openxmlformats.org/officeDocument/2006/relationships/slideLayout" Target="../slideLayouts/slideLayout120.xml"/><Relationship Id="rId10" Type="http://schemas.openxmlformats.org/officeDocument/2006/relationships/slideLayout" Target="../slideLayouts/slideLayout125.xml"/><Relationship Id="rId4" Type="http://schemas.openxmlformats.org/officeDocument/2006/relationships/slideLayout" Target="../slideLayouts/slideLayout119.xml"/><Relationship Id="rId9" Type="http://schemas.openxmlformats.org/officeDocument/2006/relationships/slideLayout" Target="../slideLayouts/slideLayout124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4.xml"/><Relationship Id="rId3" Type="http://schemas.openxmlformats.org/officeDocument/2006/relationships/slideLayout" Target="../slideLayouts/slideLayout129.xml"/><Relationship Id="rId7" Type="http://schemas.openxmlformats.org/officeDocument/2006/relationships/slideLayout" Target="../slideLayouts/slideLayout133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28.xml"/><Relationship Id="rId1" Type="http://schemas.openxmlformats.org/officeDocument/2006/relationships/slideLayout" Target="../slideLayouts/slideLayout127.xml"/><Relationship Id="rId6" Type="http://schemas.openxmlformats.org/officeDocument/2006/relationships/slideLayout" Target="../slideLayouts/slideLayout132.xml"/><Relationship Id="rId11" Type="http://schemas.openxmlformats.org/officeDocument/2006/relationships/slideLayout" Target="../slideLayouts/slideLayout137.xml"/><Relationship Id="rId5" Type="http://schemas.openxmlformats.org/officeDocument/2006/relationships/slideLayout" Target="../slideLayouts/slideLayout131.xml"/><Relationship Id="rId10" Type="http://schemas.openxmlformats.org/officeDocument/2006/relationships/slideLayout" Target="../slideLayouts/slideLayout136.xml"/><Relationship Id="rId4" Type="http://schemas.openxmlformats.org/officeDocument/2006/relationships/slideLayout" Target="../slideLayouts/slideLayout130.xml"/><Relationship Id="rId9" Type="http://schemas.openxmlformats.org/officeDocument/2006/relationships/slideLayout" Target="../slideLayouts/slideLayout135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5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40.xml"/><Relationship Id="rId7" Type="http://schemas.openxmlformats.org/officeDocument/2006/relationships/slideLayout" Target="../slideLayouts/slideLayout144.xml"/><Relationship Id="rId12" Type="http://schemas.openxmlformats.org/officeDocument/2006/relationships/slideLayout" Target="../slideLayouts/slideLayout149.xml"/><Relationship Id="rId2" Type="http://schemas.openxmlformats.org/officeDocument/2006/relationships/slideLayout" Target="../slideLayouts/slideLayout139.xml"/><Relationship Id="rId1" Type="http://schemas.openxmlformats.org/officeDocument/2006/relationships/slideLayout" Target="../slideLayouts/slideLayout138.xml"/><Relationship Id="rId6" Type="http://schemas.openxmlformats.org/officeDocument/2006/relationships/slideLayout" Target="../slideLayouts/slideLayout143.xml"/><Relationship Id="rId11" Type="http://schemas.openxmlformats.org/officeDocument/2006/relationships/slideLayout" Target="../slideLayouts/slideLayout148.xml"/><Relationship Id="rId5" Type="http://schemas.openxmlformats.org/officeDocument/2006/relationships/slideLayout" Target="../slideLayouts/slideLayout142.xml"/><Relationship Id="rId10" Type="http://schemas.openxmlformats.org/officeDocument/2006/relationships/slideLayout" Target="../slideLayouts/slideLayout147.xml"/><Relationship Id="rId4" Type="http://schemas.openxmlformats.org/officeDocument/2006/relationships/slideLayout" Target="../slideLayouts/slideLayout141.xml"/><Relationship Id="rId9" Type="http://schemas.openxmlformats.org/officeDocument/2006/relationships/slideLayout" Target="../slideLayouts/slideLayout146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7.xml"/><Relationship Id="rId3" Type="http://schemas.openxmlformats.org/officeDocument/2006/relationships/slideLayout" Target="../slideLayouts/slideLayout152.xml"/><Relationship Id="rId7" Type="http://schemas.openxmlformats.org/officeDocument/2006/relationships/slideLayout" Target="../slideLayouts/slideLayout156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1.xml"/><Relationship Id="rId1" Type="http://schemas.openxmlformats.org/officeDocument/2006/relationships/slideLayout" Target="../slideLayouts/slideLayout150.xml"/><Relationship Id="rId6" Type="http://schemas.openxmlformats.org/officeDocument/2006/relationships/slideLayout" Target="../slideLayouts/slideLayout155.xml"/><Relationship Id="rId11" Type="http://schemas.openxmlformats.org/officeDocument/2006/relationships/slideLayout" Target="../slideLayouts/slideLayout160.xml"/><Relationship Id="rId5" Type="http://schemas.openxmlformats.org/officeDocument/2006/relationships/slideLayout" Target="../slideLayouts/slideLayout154.xml"/><Relationship Id="rId10" Type="http://schemas.openxmlformats.org/officeDocument/2006/relationships/slideLayout" Target="../slideLayouts/slideLayout159.xml"/><Relationship Id="rId4" Type="http://schemas.openxmlformats.org/officeDocument/2006/relationships/slideLayout" Target="../slideLayouts/slideLayout153.xml"/><Relationship Id="rId9" Type="http://schemas.openxmlformats.org/officeDocument/2006/relationships/slideLayout" Target="../slideLayouts/slideLayout158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8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63.xml"/><Relationship Id="rId7" Type="http://schemas.openxmlformats.org/officeDocument/2006/relationships/slideLayout" Target="../slideLayouts/slideLayout167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2.xml"/><Relationship Id="rId1" Type="http://schemas.openxmlformats.org/officeDocument/2006/relationships/slideLayout" Target="../slideLayouts/slideLayout161.xml"/><Relationship Id="rId6" Type="http://schemas.openxmlformats.org/officeDocument/2006/relationships/slideLayout" Target="../slideLayouts/slideLayout166.xml"/><Relationship Id="rId11" Type="http://schemas.openxmlformats.org/officeDocument/2006/relationships/slideLayout" Target="../slideLayouts/slideLayout171.xml"/><Relationship Id="rId5" Type="http://schemas.openxmlformats.org/officeDocument/2006/relationships/slideLayout" Target="../slideLayouts/slideLayout165.xml"/><Relationship Id="rId10" Type="http://schemas.openxmlformats.org/officeDocument/2006/relationships/slideLayout" Target="../slideLayouts/slideLayout170.xml"/><Relationship Id="rId4" Type="http://schemas.openxmlformats.org/officeDocument/2006/relationships/slideLayout" Target="../slideLayouts/slideLayout164.xml"/><Relationship Id="rId9" Type="http://schemas.openxmlformats.org/officeDocument/2006/relationships/slideLayout" Target="../slideLayouts/slideLayout169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9.xml"/><Relationship Id="rId3" Type="http://schemas.openxmlformats.org/officeDocument/2006/relationships/slideLayout" Target="../slideLayouts/slideLayout174.xml"/><Relationship Id="rId7" Type="http://schemas.openxmlformats.org/officeDocument/2006/relationships/slideLayout" Target="../slideLayouts/slideLayout178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3.xml"/><Relationship Id="rId1" Type="http://schemas.openxmlformats.org/officeDocument/2006/relationships/slideLayout" Target="../slideLayouts/slideLayout172.xml"/><Relationship Id="rId6" Type="http://schemas.openxmlformats.org/officeDocument/2006/relationships/slideLayout" Target="../slideLayouts/slideLayout177.xml"/><Relationship Id="rId11" Type="http://schemas.openxmlformats.org/officeDocument/2006/relationships/slideLayout" Target="../slideLayouts/slideLayout182.xml"/><Relationship Id="rId5" Type="http://schemas.openxmlformats.org/officeDocument/2006/relationships/slideLayout" Target="../slideLayouts/slideLayout176.xml"/><Relationship Id="rId10" Type="http://schemas.openxmlformats.org/officeDocument/2006/relationships/slideLayout" Target="../slideLayouts/slideLayout181.xml"/><Relationship Id="rId4" Type="http://schemas.openxmlformats.org/officeDocument/2006/relationships/slideLayout" Target="../slideLayouts/slideLayout175.xml"/><Relationship Id="rId9" Type="http://schemas.openxmlformats.org/officeDocument/2006/relationships/slideLayout" Target="../slideLayouts/slideLayout180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0.xml"/><Relationship Id="rId3" Type="http://schemas.openxmlformats.org/officeDocument/2006/relationships/slideLayout" Target="../slideLayouts/slideLayout185.xml"/><Relationship Id="rId7" Type="http://schemas.openxmlformats.org/officeDocument/2006/relationships/slideLayout" Target="../slideLayouts/slideLayout189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4.xml"/><Relationship Id="rId1" Type="http://schemas.openxmlformats.org/officeDocument/2006/relationships/slideLayout" Target="../slideLayouts/slideLayout183.xml"/><Relationship Id="rId6" Type="http://schemas.openxmlformats.org/officeDocument/2006/relationships/slideLayout" Target="../slideLayouts/slideLayout188.xml"/><Relationship Id="rId11" Type="http://schemas.openxmlformats.org/officeDocument/2006/relationships/slideLayout" Target="../slideLayouts/slideLayout193.xml"/><Relationship Id="rId5" Type="http://schemas.openxmlformats.org/officeDocument/2006/relationships/slideLayout" Target="../slideLayouts/slideLayout187.xml"/><Relationship Id="rId10" Type="http://schemas.openxmlformats.org/officeDocument/2006/relationships/slideLayout" Target="../slideLayouts/slideLayout192.xml"/><Relationship Id="rId4" Type="http://schemas.openxmlformats.org/officeDocument/2006/relationships/slideLayout" Target="../slideLayouts/slideLayout186.xml"/><Relationship Id="rId9" Type="http://schemas.openxmlformats.org/officeDocument/2006/relationships/slideLayout" Target="../slideLayouts/slideLayout191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1.xml"/><Relationship Id="rId3" Type="http://schemas.openxmlformats.org/officeDocument/2006/relationships/slideLayout" Target="../slideLayouts/slideLayout196.xml"/><Relationship Id="rId7" Type="http://schemas.openxmlformats.org/officeDocument/2006/relationships/slideLayout" Target="../slideLayouts/slideLayout200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195.xml"/><Relationship Id="rId1" Type="http://schemas.openxmlformats.org/officeDocument/2006/relationships/slideLayout" Target="../slideLayouts/slideLayout194.xml"/><Relationship Id="rId6" Type="http://schemas.openxmlformats.org/officeDocument/2006/relationships/slideLayout" Target="../slideLayouts/slideLayout199.xml"/><Relationship Id="rId11" Type="http://schemas.openxmlformats.org/officeDocument/2006/relationships/slideLayout" Target="../slideLayouts/slideLayout204.xml"/><Relationship Id="rId5" Type="http://schemas.openxmlformats.org/officeDocument/2006/relationships/slideLayout" Target="../slideLayouts/slideLayout198.xml"/><Relationship Id="rId10" Type="http://schemas.openxmlformats.org/officeDocument/2006/relationships/slideLayout" Target="../slideLayouts/slideLayout203.xml"/><Relationship Id="rId4" Type="http://schemas.openxmlformats.org/officeDocument/2006/relationships/slideLayout" Target="../slideLayouts/slideLayout197.xml"/><Relationship Id="rId9" Type="http://schemas.openxmlformats.org/officeDocument/2006/relationships/slideLayout" Target="../slideLayouts/slideLayout202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2.xml"/><Relationship Id="rId3" Type="http://schemas.openxmlformats.org/officeDocument/2006/relationships/slideLayout" Target="../slideLayouts/slideLayout207.xml"/><Relationship Id="rId7" Type="http://schemas.openxmlformats.org/officeDocument/2006/relationships/slideLayout" Target="../slideLayouts/slideLayout211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06.xml"/><Relationship Id="rId1" Type="http://schemas.openxmlformats.org/officeDocument/2006/relationships/slideLayout" Target="../slideLayouts/slideLayout205.xml"/><Relationship Id="rId6" Type="http://schemas.openxmlformats.org/officeDocument/2006/relationships/slideLayout" Target="../slideLayouts/slideLayout210.xml"/><Relationship Id="rId11" Type="http://schemas.openxmlformats.org/officeDocument/2006/relationships/slideLayout" Target="../slideLayouts/slideLayout215.xml"/><Relationship Id="rId5" Type="http://schemas.openxmlformats.org/officeDocument/2006/relationships/slideLayout" Target="../slideLayouts/slideLayout209.xml"/><Relationship Id="rId10" Type="http://schemas.openxmlformats.org/officeDocument/2006/relationships/slideLayout" Target="../slideLayouts/slideLayout214.xml"/><Relationship Id="rId4" Type="http://schemas.openxmlformats.org/officeDocument/2006/relationships/slideLayout" Target="../slideLayouts/slideLayout208.xml"/><Relationship Id="rId9" Type="http://schemas.openxmlformats.org/officeDocument/2006/relationships/slideLayout" Target="../slideLayouts/slideLayout213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3.xml"/><Relationship Id="rId3" Type="http://schemas.openxmlformats.org/officeDocument/2006/relationships/slideLayout" Target="../slideLayouts/slideLayout218.xml"/><Relationship Id="rId7" Type="http://schemas.openxmlformats.org/officeDocument/2006/relationships/slideLayout" Target="../slideLayouts/slideLayout222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17.xml"/><Relationship Id="rId1" Type="http://schemas.openxmlformats.org/officeDocument/2006/relationships/slideLayout" Target="../slideLayouts/slideLayout216.xml"/><Relationship Id="rId6" Type="http://schemas.openxmlformats.org/officeDocument/2006/relationships/slideLayout" Target="../slideLayouts/slideLayout221.xml"/><Relationship Id="rId11" Type="http://schemas.openxmlformats.org/officeDocument/2006/relationships/slideLayout" Target="../slideLayouts/slideLayout226.xml"/><Relationship Id="rId5" Type="http://schemas.openxmlformats.org/officeDocument/2006/relationships/slideLayout" Target="../slideLayouts/slideLayout220.xml"/><Relationship Id="rId10" Type="http://schemas.openxmlformats.org/officeDocument/2006/relationships/slideLayout" Target="../slideLayouts/slideLayout225.xml"/><Relationship Id="rId4" Type="http://schemas.openxmlformats.org/officeDocument/2006/relationships/slideLayout" Target="../slideLayouts/slideLayout219.xml"/><Relationship Id="rId9" Type="http://schemas.openxmlformats.org/officeDocument/2006/relationships/slideLayout" Target="../slideLayouts/slideLayout224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4.xml"/><Relationship Id="rId3" Type="http://schemas.openxmlformats.org/officeDocument/2006/relationships/slideLayout" Target="../slideLayouts/slideLayout229.xml"/><Relationship Id="rId7" Type="http://schemas.openxmlformats.org/officeDocument/2006/relationships/slideLayout" Target="../slideLayouts/slideLayout233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28.xml"/><Relationship Id="rId1" Type="http://schemas.openxmlformats.org/officeDocument/2006/relationships/slideLayout" Target="../slideLayouts/slideLayout227.xml"/><Relationship Id="rId6" Type="http://schemas.openxmlformats.org/officeDocument/2006/relationships/slideLayout" Target="../slideLayouts/slideLayout232.xml"/><Relationship Id="rId11" Type="http://schemas.openxmlformats.org/officeDocument/2006/relationships/slideLayout" Target="../slideLayouts/slideLayout237.xml"/><Relationship Id="rId5" Type="http://schemas.openxmlformats.org/officeDocument/2006/relationships/slideLayout" Target="../slideLayouts/slideLayout231.xml"/><Relationship Id="rId10" Type="http://schemas.openxmlformats.org/officeDocument/2006/relationships/slideLayout" Target="../slideLayouts/slideLayout236.xml"/><Relationship Id="rId4" Type="http://schemas.openxmlformats.org/officeDocument/2006/relationships/slideLayout" Target="../slideLayouts/slideLayout230.xml"/><Relationship Id="rId9" Type="http://schemas.openxmlformats.org/officeDocument/2006/relationships/slideLayout" Target="../slideLayouts/slideLayout235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5.xml"/><Relationship Id="rId3" Type="http://schemas.openxmlformats.org/officeDocument/2006/relationships/slideLayout" Target="../slideLayouts/slideLayout240.xml"/><Relationship Id="rId7" Type="http://schemas.openxmlformats.org/officeDocument/2006/relationships/slideLayout" Target="../slideLayouts/slideLayout244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39.xml"/><Relationship Id="rId1" Type="http://schemas.openxmlformats.org/officeDocument/2006/relationships/slideLayout" Target="../slideLayouts/slideLayout238.xml"/><Relationship Id="rId6" Type="http://schemas.openxmlformats.org/officeDocument/2006/relationships/slideLayout" Target="../slideLayouts/slideLayout243.xml"/><Relationship Id="rId11" Type="http://schemas.openxmlformats.org/officeDocument/2006/relationships/slideLayout" Target="../slideLayouts/slideLayout248.xml"/><Relationship Id="rId5" Type="http://schemas.openxmlformats.org/officeDocument/2006/relationships/slideLayout" Target="../slideLayouts/slideLayout242.xml"/><Relationship Id="rId10" Type="http://schemas.openxmlformats.org/officeDocument/2006/relationships/slideLayout" Target="../slideLayouts/slideLayout247.xml"/><Relationship Id="rId4" Type="http://schemas.openxmlformats.org/officeDocument/2006/relationships/slideLayout" Target="../slideLayouts/slideLayout241.xml"/><Relationship Id="rId9" Type="http://schemas.openxmlformats.org/officeDocument/2006/relationships/slideLayout" Target="../slideLayouts/slideLayout246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6.xml"/><Relationship Id="rId3" Type="http://schemas.openxmlformats.org/officeDocument/2006/relationships/slideLayout" Target="../slideLayouts/slideLayout251.xml"/><Relationship Id="rId7" Type="http://schemas.openxmlformats.org/officeDocument/2006/relationships/slideLayout" Target="../slideLayouts/slideLayout255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50.xml"/><Relationship Id="rId1" Type="http://schemas.openxmlformats.org/officeDocument/2006/relationships/slideLayout" Target="../slideLayouts/slideLayout249.xml"/><Relationship Id="rId6" Type="http://schemas.openxmlformats.org/officeDocument/2006/relationships/slideLayout" Target="../slideLayouts/slideLayout254.xml"/><Relationship Id="rId11" Type="http://schemas.openxmlformats.org/officeDocument/2006/relationships/slideLayout" Target="../slideLayouts/slideLayout259.xml"/><Relationship Id="rId5" Type="http://schemas.openxmlformats.org/officeDocument/2006/relationships/slideLayout" Target="../slideLayouts/slideLayout253.xml"/><Relationship Id="rId10" Type="http://schemas.openxmlformats.org/officeDocument/2006/relationships/slideLayout" Target="../slideLayouts/slideLayout258.xml"/><Relationship Id="rId4" Type="http://schemas.openxmlformats.org/officeDocument/2006/relationships/slideLayout" Target="../slideLayouts/slideLayout252.xml"/><Relationship Id="rId9" Type="http://schemas.openxmlformats.org/officeDocument/2006/relationships/slideLayout" Target="../slideLayouts/slideLayout257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7.xml"/><Relationship Id="rId3" Type="http://schemas.openxmlformats.org/officeDocument/2006/relationships/slideLayout" Target="../slideLayouts/slideLayout262.xml"/><Relationship Id="rId7" Type="http://schemas.openxmlformats.org/officeDocument/2006/relationships/slideLayout" Target="../slideLayouts/slideLayout266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261.xml"/><Relationship Id="rId1" Type="http://schemas.openxmlformats.org/officeDocument/2006/relationships/slideLayout" Target="../slideLayouts/slideLayout260.xml"/><Relationship Id="rId6" Type="http://schemas.openxmlformats.org/officeDocument/2006/relationships/slideLayout" Target="../slideLayouts/slideLayout265.xml"/><Relationship Id="rId11" Type="http://schemas.openxmlformats.org/officeDocument/2006/relationships/slideLayout" Target="../slideLayouts/slideLayout270.xml"/><Relationship Id="rId5" Type="http://schemas.openxmlformats.org/officeDocument/2006/relationships/slideLayout" Target="../slideLayouts/slideLayout264.xml"/><Relationship Id="rId10" Type="http://schemas.openxmlformats.org/officeDocument/2006/relationships/slideLayout" Target="../slideLayouts/slideLayout269.xml"/><Relationship Id="rId4" Type="http://schemas.openxmlformats.org/officeDocument/2006/relationships/slideLayout" Target="../slideLayouts/slideLayout263.xml"/><Relationship Id="rId9" Type="http://schemas.openxmlformats.org/officeDocument/2006/relationships/slideLayout" Target="../slideLayouts/slideLayout268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8.xml"/><Relationship Id="rId3" Type="http://schemas.openxmlformats.org/officeDocument/2006/relationships/slideLayout" Target="../slideLayouts/slideLayout273.xml"/><Relationship Id="rId7" Type="http://schemas.openxmlformats.org/officeDocument/2006/relationships/slideLayout" Target="../slideLayouts/slideLayout277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272.xml"/><Relationship Id="rId1" Type="http://schemas.openxmlformats.org/officeDocument/2006/relationships/slideLayout" Target="../slideLayouts/slideLayout271.xml"/><Relationship Id="rId6" Type="http://schemas.openxmlformats.org/officeDocument/2006/relationships/slideLayout" Target="../slideLayouts/slideLayout276.xml"/><Relationship Id="rId11" Type="http://schemas.openxmlformats.org/officeDocument/2006/relationships/slideLayout" Target="../slideLayouts/slideLayout281.xml"/><Relationship Id="rId5" Type="http://schemas.openxmlformats.org/officeDocument/2006/relationships/slideLayout" Target="../slideLayouts/slideLayout275.xml"/><Relationship Id="rId10" Type="http://schemas.openxmlformats.org/officeDocument/2006/relationships/slideLayout" Target="../slideLayouts/slideLayout280.xml"/><Relationship Id="rId4" Type="http://schemas.openxmlformats.org/officeDocument/2006/relationships/slideLayout" Target="../slideLayouts/slideLayout274.xml"/><Relationship Id="rId9" Type="http://schemas.openxmlformats.org/officeDocument/2006/relationships/slideLayout" Target="../slideLayouts/slideLayout279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9.xml"/><Relationship Id="rId3" Type="http://schemas.openxmlformats.org/officeDocument/2006/relationships/slideLayout" Target="../slideLayouts/slideLayout284.xml"/><Relationship Id="rId7" Type="http://schemas.openxmlformats.org/officeDocument/2006/relationships/slideLayout" Target="../slideLayouts/slideLayout288.xml"/><Relationship Id="rId12" Type="http://schemas.openxmlformats.org/officeDocument/2006/relationships/theme" Target="../theme/theme27.xml"/><Relationship Id="rId2" Type="http://schemas.openxmlformats.org/officeDocument/2006/relationships/slideLayout" Target="../slideLayouts/slideLayout283.xml"/><Relationship Id="rId1" Type="http://schemas.openxmlformats.org/officeDocument/2006/relationships/slideLayout" Target="../slideLayouts/slideLayout282.xml"/><Relationship Id="rId6" Type="http://schemas.openxmlformats.org/officeDocument/2006/relationships/slideLayout" Target="../slideLayouts/slideLayout287.xml"/><Relationship Id="rId11" Type="http://schemas.openxmlformats.org/officeDocument/2006/relationships/slideLayout" Target="../slideLayouts/slideLayout292.xml"/><Relationship Id="rId5" Type="http://schemas.openxmlformats.org/officeDocument/2006/relationships/slideLayout" Target="../slideLayouts/slideLayout286.xml"/><Relationship Id="rId10" Type="http://schemas.openxmlformats.org/officeDocument/2006/relationships/slideLayout" Target="../slideLayouts/slideLayout291.xml"/><Relationship Id="rId4" Type="http://schemas.openxmlformats.org/officeDocument/2006/relationships/slideLayout" Target="../slideLayouts/slideLayout285.xml"/><Relationship Id="rId9" Type="http://schemas.openxmlformats.org/officeDocument/2006/relationships/slideLayout" Target="../slideLayouts/slideLayout290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0.xml"/><Relationship Id="rId13" Type="http://schemas.openxmlformats.org/officeDocument/2006/relationships/slideLayout" Target="../slideLayouts/slideLayout305.xml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295.xml"/><Relationship Id="rId7" Type="http://schemas.openxmlformats.org/officeDocument/2006/relationships/slideLayout" Target="../slideLayouts/slideLayout299.xml"/><Relationship Id="rId12" Type="http://schemas.openxmlformats.org/officeDocument/2006/relationships/slideLayout" Target="../slideLayouts/slideLayout304.xml"/><Relationship Id="rId17" Type="http://schemas.openxmlformats.org/officeDocument/2006/relationships/image" Target="../media/image5.jpg"/><Relationship Id="rId2" Type="http://schemas.openxmlformats.org/officeDocument/2006/relationships/slideLayout" Target="../slideLayouts/slideLayout294.xml"/><Relationship Id="rId16" Type="http://schemas.openxmlformats.org/officeDocument/2006/relationships/theme" Target="../theme/theme28.xml"/><Relationship Id="rId1" Type="http://schemas.openxmlformats.org/officeDocument/2006/relationships/slideLayout" Target="../slideLayouts/slideLayout293.xml"/><Relationship Id="rId6" Type="http://schemas.openxmlformats.org/officeDocument/2006/relationships/slideLayout" Target="../slideLayouts/slideLayout298.xml"/><Relationship Id="rId11" Type="http://schemas.openxmlformats.org/officeDocument/2006/relationships/slideLayout" Target="../slideLayouts/slideLayout303.xml"/><Relationship Id="rId5" Type="http://schemas.openxmlformats.org/officeDocument/2006/relationships/slideLayout" Target="../slideLayouts/slideLayout297.xml"/><Relationship Id="rId15" Type="http://schemas.openxmlformats.org/officeDocument/2006/relationships/slideLayout" Target="../slideLayouts/slideLayout307.xml"/><Relationship Id="rId10" Type="http://schemas.openxmlformats.org/officeDocument/2006/relationships/slideLayout" Target="../slideLayouts/slideLayout302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296.xml"/><Relationship Id="rId9" Type="http://schemas.openxmlformats.org/officeDocument/2006/relationships/slideLayout" Target="../slideLayouts/slideLayout301.xml"/><Relationship Id="rId14" Type="http://schemas.openxmlformats.org/officeDocument/2006/relationships/slideLayout" Target="../slideLayouts/slideLayout306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5.xml"/><Relationship Id="rId3" Type="http://schemas.openxmlformats.org/officeDocument/2006/relationships/slideLayout" Target="../slideLayouts/slideLayout310.xml"/><Relationship Id="rId7" Type="http://schemas.openxmlformats.org/officeDocument/2006/relationships/slideLayout" Target="../slideLayouts/slideLayout314.xml"/><Relationship Id="rId12" Type="http://schemas.openxmlformats.org/officeDocument/2006/relationships/theme" Target="../theme/theme29.xml"/><Relationship Id="rId2" Type="http://schemas.openxmlformats.org/officeDocument/2006/relationships/slideLayout" Target="../slideLayouts/slideLayout309.xml"/><Relationship Id="rId1" Type="http://schemas.openxmlformats.org/officeDocument/2006/relationships/slideLayout" Target="../slideLayouts/slideLayout308.xml"/><Relationship Id="rId6" Type="http://schemas.openxmlformats.org/officeDocument/2006/relationships/slideLayout" Target="../slideLayouts/slideLayout313.xml"/><Relationship Id="rId11" Type="http://schemas.openxmlformats.org/officeDocument/2006/relationships/slideLayout" Target="../slideLayouts/slideLayout318.xml"/><Relationship Id="rId5" Type="http://schemas.openxmlformats.org/officeDocument/2006/relationships/slideLayout" Target="../slideLayouts/slideLayout312.xml"/><Relationship Id="rId10" Type="http://schemas.openxmlformats.org/officeDocument/2006/relationships/slideLayout" Target="../slideLayouts/slideLayout317.xml"/><Relationship Id="rId4" Type="http://schemas.openxmlformats.org/officeDocument/2006/relationships/slideLayout" Target="../slideLayouts/slideLayout311.xml"/><Relationship Id="rId9" Type="http://schemas.openxmlformats.org/officeDocument/2006/relationships/slideLayout" Target="../slideLayouts/slideLayout316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6.xml"/><Relationship Id="rId3" Type="http://schemas.openxmlformats.org/officeDocument/2006/relationships/slideLayout" Target="../slideLayouts/slideLayout321.xml"/><Relationship Id="rId7" Type="http://schemas.openxmlformats.org/officeDocument/2006/relationships/slideLayout" Target="../slideLayouts/slideLayout325.xml"/><Relationship Id="rId12" Type="http://schemas.openxmlformats.org/officeDocument/2006/relationships/theme" Target="../theme/theme30.xml"/><Relationship Id="rId2" Type="http://schemas.openxmlformats.org/officeDocument/2006/relationships/slideLayout" Target="../slideLayouts/slideLayout320.xml"/><Relationship Id="rId1" Type="http://schemas.openxmlformats.org/officeDocument/2006/relationships/slideLayout" Target="../slideLayouts/slideLayout319.xml"/><Relationship Id="rId6" Type="http://schemas.openxmlformats.org/officeDocument/2006/relationships/slideLayout" Target="../slideLayouts/slideLayout324.xml"/><Relationship Id="rId11" Type="http://schemas.openxmlformats.org/officeDocument/2006/relationships/slideLayout" Target="../slideLayouts/slideLayout329.xml"/><Relationship Id="rId5" Type="http://schemas.openxmlformats.org/officeDocument/2006/relationships/slideLayout" Target="../slideLayouts/slideLayout323.xml"/><Relationship Id="rId10" Type="http://schemas.openxmlformats.org/officeDocument/2006/relationships/slideLayout" Target="../slideLayouts/slideLayout328.xml"/><Relationship Id="rId4" Type="http://schemas.openxmlformats.org/officeDocument/2006/relationships/slideLayout" Target="../slideLayouts/slideLayout322.xml"/><Relationship Id="rId9" Type="http://schemas.openxmlformats.org/officeDocument/2006/relationships/slideLayout" Target="../slideLayouts/slideLayout327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7.xml"/><Relationship Id="rId3" Type="http://schemas.openxmlformats.org/officeDocument/2006/relationships/slideLayout" Target="../slideLayouts/slideLayout332.xml"/><Relationship Id="rId7" Type="http://schemas.openxmlformats.org/officeDocument/2006/relationships/slideLayout" Target="../slideLayouts/slideLayout336.xml"/><Relationship Id="rId12" Type="http://schemas.openxmlformats.org/officeDocument/2006/relationships/theme" Target="../theme/theme31.xml"/><Relationship Id="rId2" Type="http://schemas.openxmlformats.org/officeDocument/2006/relationships/slideLayout" Target="../slideLayouts/slideLayout331.xml"/><Relationship Id="rId1" Type="http://schemas.openxmlformats.org/officeDocument/2006/relationships/slideLayout" Target="../slideLayouts/slideLayout330.xml"/><Relationship Id="rId6" Type="http://schemas.openxmlformats.org/officeDocument/2006/relationships/slideLayout" Target="../slideLayouts/slideLayout335.xml"/><Relationship Id="rId11" Type="http://schemas.openxmlformats.org/officeDocument/2006/relationships/slideLayout" Target="../slideLayouts/slideLayout340.xml"/><Relationship Id="rId5" Type="http://schemas.openxmlformats.org/officeDocument/2006/relationships/slideLayout" Target="../slideLayouts/slideLayout334.xml"/><Relationship Id="rId10" Type="http://schemas.openxmlformats.org/officeDocument/2006/relationships/slideLayout" Target="../slideLayouts/slideLayout339.xml"/><Relationship Id="rId4" Type="http://schemas.openxmlformats.org/officeDocument/2006/relationships/slideLayout" Target="../slideLayouts/slideLayout333.xml"/><Relationship Id="rId9" Type="http://schemas.openxmlformats.org/officeDocument/2006/relationships/slideLayout" Target="../slideLayouts/slideLayout338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8.xml"/><Relationship Id="rId3" Type="http://schemas.openxmlformats.org/officeDocument/2006/relationships/slideLayout" Target="../slideLayouts/slideLayout343.xml"/><Relationship Id="rId7" Type="http://schemas.openxmlformats.org/officeDocument/2006/relationships/slideLayout" Target="../slideLayouts/slideLayout347.xml"/><Relationship Id="rId12" Type="http://schemas.openxmlformats.org/officeDocument/2006/relationships/theme" Target="../theme/theme32.xml"/><Relationship Id="rId2" Type="http://schemas.openxmlformats.org/officeDocument/2006/relationships/slideLayout" Target="../slideLayouts/slideLayout342.xml"/><Relationship Id="rId1" Type="http://schemas.openxmlformats.org/officeDocument/2006/relationships/slideLayout" Target="../slideLayouts/slideLayout341.xml"/><Relationship Id="rId6" Type="http://schemas.openxmlformats.org/officeDocument/2006/relationships/slideLayout" Target="../slideLayouts/slideLayout346.xml"/><Relationship Id="rId11" Type="http://schemas.openxmlformats.org/officeDocument/2006/relationships/slideLayout" Target="../slideLayouts/slideLayout351.xml"/><Relationship Id="rId5" Type="http://schemas.openxmlformats.org/officeDocument/2006/relationships/slideLayout" Target="../slideLayouts/slideLayout345.xml"/><Relationship Id="rId10" Type="http://schemas.openxmlformats.org/officeDocument/2006/relationships/slideLayout" Target="../slideLayouts/slideLayout350.xml"/><Relationship Id="rId4" Type="http://schemas.openxmlformats.org/officeDocument/2006/relationships/slideLayout" Target="../slideLayouts/slideLayout344.xml"/><Relationship Id="rId9" Type="http://schemas.openxmlformats.org/officeDocument/2006/relationships/slideLayout" Target="../slideLayouts/slideLayout349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9.xml"/><Relationship Id="rId3" Type="http://schemas.openxmlformats.org/officeDocument/2006/relationships/slideLayout" Target="../slideLayouts/slideLayout354.xml"/><Relationship Id="rId7" Type="http://schemas.openxmlformats.org/officeDocument/2006/relationships/slideLayout" Target="../slideLayouts/slideLayout358.xml"/><Relationship Id="rId12" Type="http://schemas.openxmlformats.org/officeDocument/2006/relationships/theme" Target="../theme/theme33.xml"/><Relationship Id="rId2" Type="http://schemas.openxmlformats.org/officeDocument/2006/relationships/slideLayout" Target="../slideLayouts/slideLayout353.xml"/><Relationship Id="rId1" Type="http://schemas.openxmlformats.org/officeDocument/2006/relationships/slideLayout" Target="../slideLayouts/slideLayout352.xml"/><Relationship Id="rId6" Type="http://schemas.openxmlformats.org/officeDocument/2006/relationships/slideLayout" Target="../slideLayouts/slideLayout357.xml"/><Relationship Id="rId11" Type="http://schemas.openxmlformats.org/officeDocument/2006/relationships/slideLayout" Target="../slideLayouts/slideLayout362.xml"/><Relationship Id="rId5" Type="http://schemas.openxmlformats.org/officeDocument/2006/relationships/slideLayout" Target="../slideLayouts/slideLayout356.xml"/><Relationship Id="rId10" Type="http://schemas.openxmlformats.org/officeDocument/2006/relationships/slideLayout" Target="../slideLayouts/slideLayout361.xml"/><Relationship Id="rId4" Type="http://schemas.openxmlformats.org/officeDocument/2006/relationships/slideLayout" Target="../slideLayouts/slideLayout355.xml"/><Relationship Id="rId9" Type="http://schemas.openxmlformats.org/officeDocument/2006/relationships/slideLayout" Target="../slideLayouts/slideLayout360.xml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0.xml"/><Relationship Id="rId3" Type="http://schemas.openxmlformats.org/officeDocument/2006/relationships/slideLayout" Target="../slideLayouts/slideLayout365.xml"/><Relationship Id="rId7" Type="http://schemas.openxmlformats.org/officeDocument/2006/relationships/slideLayout" Target="../slideLayouts/slideLayout369.xml"/><Relationship Id="rId12" Type="http://schemas.openxmlformats.org/officeDocument/2006/relationships/theme" Target="../theme/theme34.xml"/><Relationship Id="rId2" Type="http://schemas.openxmlformats.org/officeDocument/2006/relationships/slideLayout" Target="../slideLayouts/slideLayout364.xml"/><Relationship Id="rId1" Type="http://schemas.openxmlformats.org/officeDocument/2006/relationships/slideLayout" Target="../slideLayouts/slideLayout363.xml"/><Relationship Id="rId6" Type="http://schemas.openxmlformats.org/officeDocument/2006/relationships/slideLayout" Target="../slideLayouts/slideLayout368.xml"/><Relationship Id="rId11" Type="http://schemas.openxmlformats.org/officeDocument/2006/relationships/slideLayout" Target="../slideLayouts/slideLayout373.xml"/><Relationship Id="rId5" Type="http://schemas.openxmlformats.org/officeDocument/2006/relationships/slideLayout" Target="../slideLayouts/slideLayout367.xml"/><Relationship Id="rId10" Type="http://schemas.openxmlformats.org/officeDocument/2006/relationships/slideLayout" Target="../slideLayouts/slideLayout372.xml"/><Relationship Id="rId4" Type="http://schemas.openxmlformats.org/officeDocument/2006/relationships/slideLayout" Target="../slideLayouts/slideLayout366.xml"/><Relationship Id="rId9" Type="http://schemas.openxmlformats.org/officeDocument/2006/relationships/slideLayout" Target="../slideLayouts/slideLayout371.xml"/></Relationships>
</file>

<file path=ppt/slideMasters/_rels/slideMaster3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1.xml"/><Relationship Id="rId3" Type="http://schemas.openxmlformats.org/officeDocument/2006/relationships/slideLayout" Target="../slideLayouts/slideLayout376.xml"/><Relationship Id="rId7" Type="http://schemas.openxmlformats.org/officeDocument/2006/relationships/slideLayout" Target="../slideLayouts/slideLayout380.xml"/><Relationship Id="rId12" Type="http://schemas.openxmlformats.org/officeDocument/2006/relationships/theme" Target="../theme/theme35.xml"/><Relationship Id="rId2" Type="http://schemas.openxmlformats.org/officeDocument/2006/relationships/slideLayout" Target="../slideLayouts/slideLayout375.xml"/><Relationship Id="rId1" Type="http://schemas.openxmlformats.org/officeDocument/2006/relationships/slideLayout" Target="../slideLayouts/slideLayout374.xml"/><Relationship Id="rId6" Type="http://schemas.openxmlformats.org/officeDocument/2006/relationships/slideLayout" Target="../slideLayouts/slideLayout379.xml"/><Relationship Id="rId11" Type="http://schemas.openxmlformats.org/officeDocument/2006/relationships/slideLayout" Target="../slideLayouts/slideLayout384.xml"/><Relationship Id="rId5" Type="http://schemas.openxmlformats.org/officeDocument/2006/relationships/slideLayout" Target="../slideLayouts/slideLayout378.xml"/><Relationship Id="rId10" Type="http://schemas.openxmlformats.org/officeDocument/2006/relationships/slideLayout" Target="../slideLayouts/slideLayout383.xml"/><Relationship Id="rId4" Type="http://schemas.openxmlformats.org/officeDocument/2006/relationships/slideLayout" Target="../slideLayouts/slideLayout377.xml"/><Relationship Id="rId9" Type="http://schemas.openxmlformats.org/officeDocument/2006/relationships/slideLayout" Target="../slideLayouts/slideLayout382.xml"/></Relationships>
</file>

<file path=ppt/slideMasters/_rels/slideMaster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87.xml"/><Relationship Id="rId2" Type="http://schemas.openxmlformats.org/officeDocument/2006/relationships/slideLayout" Target="../slideLayouts/slideLayout386.xml"/><Relationship Id="rId1" Type="http://schemas.openxmlformats.org/officeDocument/2006/relationships/slideLayout" Target="../slideLayouts/slideLayout385.xml"/><Relationship Id="rId6" Type="http://schemas.openxmlformats.org/officeDocument/2006/relationships/theme" Target="../theme/theme36.xml"/><Relationship Id="rId5" Type="http://schemas.openxmlformats.org/officeDocument/2006/relationships/slideLayout" Target="../slideLayouts/slideLayout389.xml"/><Relationship Id="rId4" Type="http://schemas.openxmlformats.org/officeDocument/2006/relationships/slideLayout" Target="../slideLayouts/slideLayout388.xml"/></Relationships>
</file>

<file path=ppt/slideMasters/_rels/slideMaster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92.xml"/><Relationship Id="rId2" Type="http://schemas.openxmlformats.org/officeDocument/2006/relationships/slideLayout" Target="../slideLayouts/slideLayout391.xml"/><Relationship Id="rId1" Type="http://schemas.openxmlformats.org/officeDocument/2006/relationships/slideLayout" Target="../slideLayouts/slideLayout390.xml"/><Relationship Id="rId6" Type="http://schemas.openxmlformats.org/officeDocument/2006/relationships/theme" Target="../theme/theme37.xml"/><Relationship Id="rId5" Type="http://schemas.openxmlformats.org/officeDocument/2006/relationships/slideLayout" Target="../slideLayouts/slideLayout394.xml"/><Relationship Id="rId4" Type="http://schemas.openxmlformats.org/officeDocument/2006/relationships/slideLayout" Target="../slideLayouts/slideLayout393.xml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2.xml"/><Relationship Id="rId13" Type="http://schemas.openxmlformats.org/officeDocument/2006/relationships/theme" Target="../theme/theme38.xml"/><Relationship Id="rId3" Type="http://schemas.openxmlformats.org/officeDocument/2006/relationships/slideLayout" Target="../slideLayouts/slideLayout397.xml"/><Relationship Id="rId7" Type="http://schemas.openxmlformats.org/officeDocument/2006/relationships/slideLayout" Target="../slideLayouts/slideLayout401.xml"/><Relationship Id="rId12" Type="http://schemas.openxmlformats.org/officeDocument/2006/relationships/slideLayout" Target="../slideLayouts/slideLayout406.xml"/><Relationship Id="rId2" Type="http://schemas.openxmlformats.org/officeDocument/2006/relationships/slideLayout" Target="../slideLayouts/slideLayout396.xml"/><Relationship Id="rId1" Type="http://schemas.openxmlformats.org/officeDocument/2006/relationships/slideLayout" Target="../slideLayouts/slideLayout395.xml"/><Relationship Id="rId6" Type="http://schemas.openxmlformats.org/officeDocument/2006/relationships/slideLayout" Target="../slideLayouts/slideLayout400.xml"/><Relationship Id="rId11" Type="http://schemas.openxmlformats.org/officeDocument/2006/relationships/slideLayout" Target="../slideLayouts/slideLayout405.xml"/><Relationship Id="rId5" Type="http://schemas.openxmlformats.org/officeDocument/2006/relationships/slideLayout" Target="../slideLayouts/slideLayout399.xml"/><Relationship Id="rId10" Type="http://schemas.openxmlformats.org/officeDocument/2006/relationships/slideLayout" Target="../slideLayouts/slideLayout404.xml"/><Relationship Id="rId4" Type="http://schemas.openxmlformats.org/officeDocument/2006/relationships/slideLayout" Target="../slideLayouts/slideLayout398.xml"/><Relationship Id="rId9" Type="http://schemas.openxmlformats.org/officeDocument/2006/relationships/slideLayout" Target="../slideLayouts/slideLayout403.xml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4.xml"/><Relationship Id="rId13" Type="http://schemas.openxmlformats.org/officeDocument/2006/relationships/theme" Target="../theme/theme39.xml"/><Relationship Id="rId3" Type="http://schemas.openxmlformats.org/officeDocument/2006/relationships/slideLayout" Target="../slideLayouts/slideLayout409.xml"/><Relationship Id="rId7" Type="http://schemas.openxmlformats.org/officeDocument/2006/relationships/slideLayout" Target="../slideLayouts/slideLayout413.xml"/><Relationship Id="rId12" Type="http://schemas.openxmlformats.org/officeDocument/2006/relationships/slideLayout" Target="../slideLayouts/slideLayout418.xml"/><Relationship Id="rId2" Type="http://schemas.openxmlformats.org/officeDocument/2006/relationships/slideLayout" Target="../slideLayouts/slideLayout408.xml"/><Relationship Id="rId1" Type="http://schemas.openxmlformats.org/officeDocument/2006/relationships/slideLayout" Target="../slideLayouts/slideLayout407.xml"/><Relationship Id="rId6" Type="http://schemas.openxmlformats.org/officeDocument/2006/relationships/slideLayout" Target="../slideLayouts/slideLayout412.xml"/><Relationship Id="rId11" Type="http://schemas.openxmlformats.org/officeDocument/2006/relationships/slideLayout" Target="../slideLayouts/slideLayout417.xml"/><Relationship Id="rId5" Type="http://schemas.openxmlformats.org/officeDocument/2006/relationships/slideLayout" Target="../slideLayouts/slideLayout411.xml"/><Relationship Id="rId10" Type="http://schemas.openxmlformats.org/officeDocument/2006/relationships/slideLayout" Target="../slideLayouts/slideLayout416.xml"/><Relationship Id="rId4" Type="http://schemas.openxmlformats.org/officeDocument/2006/relationships/slideLayout" Target="../slideLayouts/slideLayout410.xml"/><Relationship Id="rId9" Type="http://schemas.openxmlformats.org/officeDocument/2006/relationships/slideLayout" Target="../slideLayouts/slideLayout415.xml"/></Relationships>
</file>

<file path=ppt/slideMasters/_rels/slideMaster4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6.xml"/><Relationship Id="rId3" Type="http://schemas.openxmlformats.org/officeDocument/2006/relationships/slideLayout" Target="../slideLayouts/slideLayout421.xml"/><Relationship Id="rId7" Type="http://schemas.openxmlformats.org/officeDocument/2006/relationships/slideLayout" Target="../slideLayouts/slideLayout425.xml"/><Relationship Id="rId12" Type="http://schemas.openxmlformats.org/officeDocument/2006/relationships/theme" Target="../theme/theme40.xml"/><Relationship Id="rId2" Type="http://schemas.openxmlformats.org/officeDocument/2006/relationships/slideLayout" Target="../slideLayouts/slideLayout420.xml"/><Relationship Id="rId1" Type="http://schemas.openxmlformats.org/officeDocument/2006/relationships/slideLayout" Target="../slideLayouts/slideLayout419.xml"/><Relationship Id="rId6" Type="http://schemas.openxmlformats.org/officeDocument/2006/relationships/slideLayout" Target="../slideLayouts/slideLayout424.xml"/><Relationship Id="rId11" Type="http://schemas.openxmlformats.org/officeDocument/2006/relationships/slideLayout" Target="../slideLayouts/slideLayout429.xml"/><Relationship Id="rId5" Type="http://schemas.openxmlformats.org/officeDocument/2006/relationships/slideLayout" Target="../slideLayouts/slideLayout423.xml"/><Relationship Id="rId10" Type="http://schemas.openxmlformats.org/officeDocument/2006/relationships/slideLayout" Target="../slideLayouts/slideLayout428.xml"/><Relationship Id="rId4" Type="http://schemas.openxmlformats.org/officeDocument/2006/relationships/slideLayout" Target="../slideLayouts/slideLayout422.xml"/><Relationship Id="rId9" Type="http://schemas.openxmlformats.org/officeDocument/2006/relationships/slideLayout" Target="../slideLayouts/slideLayout427.xml"/></Relationships>
</file>

<file path=ppt/slideMasters/_rels/slideMaster4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7.xml"/><Relationship Id="rId13" Type="http://schemas.openxmlformats.org/officeDocument/2006/relationships/theme" Target="../theme/theme41.xml"/><Relationship Id="rId3" Type="http://schemas.openxmlformats.org/officeDocument/2006/relationships/slideLayout" Target="../slideLayouts/slideLayout432.xml"/><Relationship Id="rId7" Type="http://schemas.openxmlformats.org/officeDocument/2006/relationships/slideLayout" Target="../slideLayouts/slideLayout436.xml"/><Relationship Id="rId12" Type="http://schemas.openxmlformats.org/officeDocument/2006/relationships/slideLayout" Target="../slideLayouts/slideLayout441.xml"/><Relationship Id="rId2" Type="http://schemas.openxmlformats.org/officeDocument/2006/relationships/slideLayout" Target="../slideLayouts/slideLayout431.xml"/><Relationship Id="rId1" Type="http://schemas.openxmlformats.org/officeDocument/2006/relationships/slideLayout" Target="../slideLayouts/slideLayout430.xml"/><Relationship Id="rId6" Type="http://schemas.openxmlformats.org/officeDocument/2006/relationships/slideLayout" Target="../slideLayouts/slideLayout435.xml"/><Relationship Id="rId11" Type="http://schemas.openxmlformats.org/officeDocument/2006/relationships/slideLayout" Target="../slideLayouts/slideLayout440.xml"/><Relationship Id="rId5" Type="http://schemas.openxmlformats.org/officeDocument/2006/relationships/slideLayout" Target="../slideLayouts/slideLayout434.xml"/><Relationship Id="rId10" Type="http://schemas.openxmlformats.org/officeDocument/2006/relationships/slideLayout" Target="../slideLayouts/slideLayout439.xml"/><Relationship Id="rId4" Type="http://schemas.openxmlformats.org/officeDocument/2006/relationships/slideLayout" Target="../slideLayouts/slideLayout433.xml"/><Relationship Id="rId9" Type="http://schemas.openxmlformats.org/officeDocument/2006/relationships/slideLayout" Target="../slideLayouts/slideLayout438.xml"/></Relationships>
</file>

<file path=ppt/slideMasters/_rels/slideMaster4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9.xml"/><Relationship Id="rId13" Type="http://schemas.openxmlformats.org/officeDocument/2006/relationships/slideLayout" Target="../slideLayouts/slideLayout454.xml"/><Relationship Id="rId3" Type="http://schemas.openxmlformats.org/officeDocument/2006/relationships/slideLayout" Target="../slideLayouts/slideLayout444.xml"/><Relationship Id="rId7" Type="http://schemas.openxmlformats.org/officeDocument/2006/relationships/slideLayout" Target="../slideLayouts/slideLayout448.xml"/><Relationship Id="rId12" Type="http://schemas.openxmlformats.org/officeDocument/2006/relationships/slideLayout" Target="../slideLayouts/slideLayout453.xml"/><Relationship Id="rId2" Type="http://schemas.openxmlformats.org/officeDocument/2006/relationships/slideLayout" Target="../slideLayouts/slideLayout443.xml"/><Relationship Id="rId1" Type="http://schemas.openxmlformats.org/officeDocument/2006/relationships/slideLayout" Target="../slideLayouts/slideLayout442.xml"/><Relationship Id="rId6" Type="http://schemas.openxmlformats.org/officeDocument/2006/relationships/slideLayout" Target="../slideLayouts/slideLayout447.xml"/><Relationship Id="rId11" Type="http://schemas.openxmlformats.org/officeDocument/2006/relationships/slideLayout" Target="../slideLayouts/slideLayout452.xml"/><Relationship Id="rId5" Type="http://schemas.openxmlformats.org/officeDocument/2006/relationships/slideLayout" Target="../slideLayouts/slideLayout446.xml"/><Relationship Id="rId10" Type="http://schemas.openxmlformats.org/officeDocument/2006/relationships/slideLayout" Target="../slideLayouts/slideLayout451.xml"/><Relationship Id="rId4" Type="http://schemas.openxmlformats.org/officeDocument/2006/relationships/slideLayout" Target="../slideLayouts/slideLayout445.xml"/><Relationship Id="rId9" Type="http://schemas.openxmlformats.org/officeDocument/2006/relationships/slideLayout" Target="../slideLayouts/slideLayout450.xml"/><Relationship Id="rId14" Type="http://schemas.openxmlformats.org/officeDocument/2006/relationships/theme" Target="../theme/theme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EEC6E-0D01-4617-AF29-2366F3A06517}" type="datetimeFigureOut">
              <a:rPr lang="it-IT" smtClean="0"/>
              <a:t>09/07/23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AC57D-2A4E-4962-9098-A8CDBB80A11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7571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6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 algn="ctr" defTabSz="45544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ctr" defTabSz="45544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2pPr>
      <a:lvl3pPr algn="ctr" defTabSz="45544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3pPr>
      <a:lvl4pPr algn="ctr" defTabSz="45544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4pPr>
      <a:lvl5pPr algn="ctr" defTabSz="45544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5pPr>
      <a:lvl6pPr marL="461855" algn="ctr" defTabSz="45544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23710" algn="ctr" defTabSz="45544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85566" algn="ctr" defTabSz="45544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47420" algn="ctr" defTabSz="45544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1581" indent="-341581" algn="l" defTabSz="45544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742495" indent="-285452" algn="l" defTabSz="45544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1809" indent="-227719" algn="l" defTabSz="45544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598852" indent="-227719" algn="l" defTabSz="45544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5896" indent="-227719" algn="l" defTabSz="45544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3240" indent="-228477" algn="l" defTabSz="456952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193" indent="-228477" algn="l" defTabSz="456952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145" indent="-228477" algn="l" defTabSz="456952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100" indent="-228477" algn="l" defTabSz="456952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695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952" algn="l" defTabSz="45695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905" algn="l" defTabSz="45695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858" algn="l" defTabSz="45695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814" algn="l" defTabSz="45695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765" algn="l" defTabSz="45695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717" algn="l" defTabSz="45695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669" algn="l" defTabSz="45695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620" algn="l" defTabSz="45695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42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42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42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1840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3315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47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47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47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433BA28-3FD9-4547-B202-78665E961FCE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622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867" tIns="45434" rIns="90867" bIns="4543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0255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867" tIns="45434" rIns="90867" bIns="4543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867" tIns="45434" rIns="90867" bIns="45434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08705"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1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867" tIns="45434" rIns="90867" bIns="45434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08705"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867" tIns="45434" rIns="90867" bIns="45434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08705" fontAlgn="base">
              <a:spcBef>
                <a:spcPct val="0"/>
              </a:spcBef>
              <a:spcAft>
                <a:spcPct val="0"/>
              </a:spcAft>
            </a:pPr>
            <a:fld id="{556AC796-BE9B-4550-AD42-722AB421B392}" type="slidenum">
              <a:rPr lang="it-IT" altLang="it-IT" smtClean="0">
                <a:solidFill>
                  <a:srgbClr val="000000"/>
                </a:solidFill>
              </a:rPr>
              <a:pPr defTabSz="908705"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485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4341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08705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303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1737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0754" indent="-340754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38312" indent="-283966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35864" indent="-227171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590200" indent="-227171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44549" indent="-227171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498891" indent="-227171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53238" indent="-227171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07580" indent="-227171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61931" indent="-227171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087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4341" algn="l" defTabSz="9087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8705" algn="l" defTabSz="9087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3034" algn="l" defTabSz="9087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7376" algn="l" defTabSz="9087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1723" algn="l" defTabSz="9087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6064" algn="l" defTabSz="9087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0409" algn="l" defTabSz="9087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34753" algn="l" defTabSz="9087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1143000"/>
          </a:xfrm>
          <a:prstGeom prst="rect">
            <a:avLst/>
          </a:prstGeom>
        </p:spPr>
        <p:txBody>
          <a:bodyPr vert="horz" lIns="91371" tIns="45687" rIns="91371" bIns="45687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1" y="1600225"/>
            <a:ext cx="8229600" cy="4525963"/>
          </a:xfrm>
          <a:prstGeom prst="rect">
            <a:avLst/>
          </a:prstGeom>
        </p:spPr>
        <p:txBody>
          <a:bodyPr vert="horz" lIns="91371" tIns="45687" rIns="91371" bIns="45687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7845"/>
            <a:ext cx="2133600" cy="365125"/>
          </a:xfrm>
          <a:prstGeom prst="rect">
            <a:avLst/>
          </a:prstGeom>
        </p:spPr>
        <p:txBody>
          <a:bodyPr vert="horz" lIns="91371" tIns="45687" rIns="91371" bIns="45687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07"/>
            <a:fld id="{9A0BA78D-51B3-4C72-8712-85A3BA1040D3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913707"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1" y="6357845"/>
            <a:ext cx="2895600" cy="365125"/>
          </a:xfrm>
          <a:prstGeom prst="rect">
            <a:avLst/>
          </a:prstGeom>
        </p:spPr>
        <p:txBody>
          <a:bodyPr vert="horz" lIns="91371" tIns="45687" rIns="91371" bIns="45687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07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1" y="6357845"/>
            <a:ext cx="2133600" cy="365125"/>
          </a:xfrm>
          <a:prstGeom prst="rect">
            <a:avLst/>
          </a:prstGeom>
        </p:spPr>
        <p:txBody>
          <a:bodyPr vert="horz" lIns="91371" tIns="45687" rIns="91371" bIns="45687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07"/>
            <a:fld id="{A07F3A34-1218-47A3-9A7E-A1A2E14DA32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913707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584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ctr" defTabSz="913707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641" indent="-342641" algn="l" defTabSz="913707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387" indent="-285534" algn="l" defTabSz="913707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135" indent="-228427" algn="l" defTabSz="913707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989" indent="-228427" algn="l" defTabSz="913707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43" indent="-228427" algn="l" defTabSz="913707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696" indent="-228427" algn="l" defTabSz="913707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550" indent="-228427" algn="l" defTabSz="913707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405" indent="-228427" algn="l" defTabSz="913707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260" indent="-228427" algn="l" defTabSz="913707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37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53" algn="l" defTabSz="9137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07" algn="l" defTabSz="9137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562" algn="l" defTabSz="9137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420" algn="l" defTabSz="9137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270" algn="l" defTabSz="9137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123" algn="l" defTabSz="9137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977" algn="l" defTabSz="9137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830" algn="l" defTabSz="9137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4637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7" tIns="45650" rIns="91297" bIns="456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260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0216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7" tIns="45650" rIns="91297" bIns="456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260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97"/>
            <a:ext cx="21336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7" tIns="45650" rIns="91297" bIns="4565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977"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260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1" y="6245297"/>
            <a:ext cx="28956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7" tIns="45650" rIns="91297" bIns="4565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2977"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260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97"/>
            <a:ext cx="21336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7" tIns="45650" rIns="91297" bIns="4565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2977" fontAlgn="base">
              <a:spcBef>
                <a:spcPct val="0"/>
              </a:spcBef>
              <a:spcAft>
                <a:spcPct val="0"/>
              </a:spcAft>
            </a:pPr>
            <a:fld id="{F5FD96F7-21A8-447E-9611-A6BEAC288AE3}" type="slidenum">
              <a:rPr lang="it-IT" altLang="it-IT">
                <a:solidFill>
                  <a:srgbClr val="000000"/>
                </a:solidFill>
              </a:rPr>
              <a:pPr defTabSz="912977"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607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648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297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6946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595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363" indent="-342363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794" indent="-285306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1219" indent="-228244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597708" indent="-228244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4194" indent="-22824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0680" indent="-22824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7169" indent="-22824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3657" indent="-22824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0144" indent="-22824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486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977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464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953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2438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924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5412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1900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99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CCD6F-9185-4253-AB31-E1FD5BDFD1D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99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99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FBB266-16D7-4F23-A475-531A23B3609F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713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142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29" y="609613"/>
            <a:ext cx="7772401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7" tIns="45650" rIns="91297" bIns="456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 dello schema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29" y="1981200"/>
            <a:ext cx="7772401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7" tIns="45650" rIns="91297" bIns="456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7" tIns="45650" rIns="91297" bIns="4565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Times New Roman" pitchFamily="18" charset="0"/>
              </a:defRPr>
            </a:lvl1pPr>
          </a:lstStyle>
          <a:p>
            <a:pPr defTabSz="912977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1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7" tIns="45650" rIns="91297" bIns="4565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Times New Roman" pitchFamily="18" charset="0"/>
              </a:defRPr>
            </a:lvl1pPr>
          </a:lstStyle>
          <a:p>
            <a:pPr defTabSz="912977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13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7" tIns="45650" rIns="91297" bIns="4565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Times New Roman" pitchFamily="18" charset="0"/>
              </a:defRPr>
            </a:lvl1pPr>
          </a:lstStyle>
          <a:p>
            <a:pPr defTabSz="912977" fontAlgn="base">
              <a:spcBef>
                <a:spcPct val="0"/>
              </a:spcBef>
              <a:spcAft>
                <a:spcPct val="0"/>
              </a:spcAft>
              <a:defRPr/>
            </a:pPr>
            <a:fld id="{AA772B04-45A9-4131-B9CF-67270ADB44C1}" type="slidenum">
              <a:rPr lang="it-IT" altLang="it-IT">
                <a:solidFill>
                  <a:srgbClr val="000000"/>
                </a:solidFill>
              </a:rPr>
              <a:pPr defTabSz="912977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967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C0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C0000"/>
          </a:solidFill>
          <a:latin typeface="Lucida Sans Unicode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C0000"/>
          </a:solidFill>
          <a:latin typeface="Lucida Sans Unicode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C0000"/>
          </a:solidFill>
          <a:latin typeface="Lucida Sans Unicode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C0000"/>
          </a:solidFill>
          <a:latin typeface="Lucida Sans Unicode" pitchFamily="34" charset="0"/>
          <a:cs typeface="Arial" pitchFamily="34" charset="0"/>
        </a:defRPr>
      </a:lvl5pPr>
      <a:lvl6pPr marL="456486" algn="ctr" rtl="0" fontAlgn="base">
        <a:spcBef>
          <a:spcPct val="0"/>
        </a:spcBef>
        <a:spcAft>
          <a:spcPct val="0"/>
        </a:spcAft>
        <a:defRPr sz="3200" b="1">
          <a:solidFill>
            <a:srgbClr val="CC0000"/>
          </a:solidFill>
          <a:latin typeface="Lucida Sans Unicode" pitchFamily="34" charset="0"/>
          <a:cs typeface="Arial" pitchFamily="34" charset="0"/>
        </a:defRPr>
      </a:lvl6pPr>
      <a:lvl7pPr marL="912977" algn="ctr" rtl="0" fontAlgn="base">
        <a:spcBef>
          <a:spcPct val="0"/>
        </a:spcBef>
        <a:spcAft>
          <a:spcPct val="0"/>
        </a:spcAft>
        <a:defRPr sz="3200" b="1">
          <a:solidFill>
            <a:srgbClr val="CC0000"/>
          </a:solidFill>
          <a:latin typeface="Lucida Sans Unicode" pitchFamily="34" charset="0"/>
          <a:cs typeface="Arial" pitchFamily="34" charset="0"/>
        </a:defRPr>
      </a:lvl7pPr>
      <a:lvl8pPr marL="1369464" algn="ctr" rtl="0" fontAlgn="base">
        <a:spcBef>
          <a:spcPct val="0"/>
        </a:spcBef>
        <a:spcAft>
          <a:spcPct val="0"/>
        </a:spcAft>
        <a:defRPr sz="3200" b="1">
          <a:solidFill>
            <a:srgbClr val="CC0000"/>
          </a:solidFill>
          <a:latin typeface="Lucida Sans Unicode" pitchFamily="34" charset="0"/>
          <a:cs typeface="Arial" pitchFamily="34" charset="0"/>
        </a:defRPr>
      </a:lvl8pPr>
      <a:lvl9pPr marL="1825953" algn="ctr" rtl="0" fontAlgn="base">
        <a:spcBef>
          <a:spcPct val="0"/>
        </a:spcBef>
        <a:spcAft>
          <a:spcPct val="0"/>
        </a:spcAft>
        <a:defRPr sz="3200" b="1">
          <a:solidFill>
            <a:srgbClr val="CC0000"/>
          </a:solidFill>
          <a:latin typeface="Lucida Sans Unicode" pitchFamily="34" charset="0"/>
          <a:cs typeface="Arial" pitchFamily="34" charset="0"/>
        </a:defRPr>
      </a:lvl9pPr>
    </p:titleStyle>
    <p:bodyStyle>
      <a:lvl1pPr marL="342363" indent="-342363" algn="l" rtl="0" eaLnBrk="0" fontAlgn="base" hangingPunct="0">
        <a:spcBef>
          <a:spcPct val="20000"/>
        </a:spcBef>
        <a:spcAft>
          <a:spcPct val="0"/>
        </a:spcAft>
        <a:buChar char="•"/>
        <a:defRPr sz="2000" b="1">
          <a:solidFill>
            <a:srgbClr val="1C1C1C"/>
          </a:solidFill>
          <a:latin typeface="+mn-lt"/>
          <a:ea typeface="+mn-ea"/>
          <a:cs typeface="+mn-cs"/>
        </a:defRPr>
      </a:lvl1pPr>
      <a:lvl2pPr marL="741794" indent="-285306" algn="l" rtl="0" eaLnBrk="0" fontAlgn="base" hangingPunct="0">
        <a:spcBef>
          <a:spcPct val="20000"/>
        </a:spcBef>
        <a:spcAft>
          <a:spcPct val="0"/>
        </a:spcAft>
        <a:buChar char="–"/>
        <a:defRPr sz="2000" b="1">
          <a:solidFill>
            <a:srgbClr val="1C1C1C"/>
          </a:solidFill>
          <a:latin typeface="+mn-lt"/>
          <a:cs typeface="+mn-cs"/>
        </a:defRPr>
      </a:lvl2pPr>
      <a:lvl3pPr marL="1141219" indent="-228244" algn="l" rtl="0" eaLnBrk="0" fontAlgn="base" hangingPunct="0">
        <a:spcBef>
          <a:spcPct val="20000"/>
        </a:spcBef>
        <a:spcAft>
          <a:spcPct val="0"/>
        </a:spcAft>
        <a:buChar char="•"/>
        <a:defRPr sz="2000" b="1">
          <a:solidFill>
            <a:srgbClr val="1C1C1C"/>
          </a:solidFill>
          <a:latin typeface="+mn-lt"/>
          <a:cs typeface="+mn-cs"/>
        </a:defRPr>
      </a:lvl3pPr>
      <a:lvl4pPr marL="1597708" indent="-228244" algn="l" rtl="0" eaLnBrk="0" fontAlgn="base" hangingPunct="0">
        <a:spcBef>
          <a:spcPct val="20000"/>
        </a:spcBef>
        <a:spcAft>
          <a:spcPct val="0"/>
        </a:spcAft>
        <a:buChar char="–"/>
        <a:defRPr sz="2000" b="1">
          <a:solidFill>
            <a:srgbClr val="1C1C1C"/>
          </a:solidFill>
          <a:latin typeface="+mn-lt"/>
          <a:cs typeface="+mn-cs"/>
        </a:defRPr>
      </a:lvl4pPr>
      <a:lvl5pPr marL="2054194" indent="-228244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rgbClr val="1C1C1C"/>
          </a:solidFill>
          <a:latin typeface="+mn-lt"/>
          <a:cs typeface="+mn-cs"/>
        </a:defRPr>
      </a:lvl5pPr>
      <a:lvl6pPr marL="2510680" indent="-228244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rgbClr val="1C1C1C"/>
          </a:solidFill>
          <a:latin typeface="+mn-lt"/>
          <a:cs typeface="+mn-cs"/>
        </a:defRPr>
      </a:lvl6pPr>
      <a:lvl7pPr marL="2967169" indent="-228244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rgbClr val="1C1C1C"/>
          </a:solidFill>
          <a:latin typeface="+mn-lt"/>
          <a:cs typeface="+mn-cs"/>
        </a:defRPr>
      </a:lvl7pPr>
      <a:lvl8pPr marL="3423657" indent="-228244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rgbClr val="1C1C1C"/>
          </a:solidFill>
          <a:latin typeface="+mn-lt"/>
          <a:cs typeface="+mn-cs"/>
        </a:defRPr>
      </a:lvl8pPr>
      <a:lvl9pPr marL="3880144" indent="-228244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rgbClr val="1C1C1C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486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977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464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953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2438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924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5412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1900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7" tIns="45650" rIns="91297" bIns="456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0216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7" tIns="45650" rIns="91297" bIns="456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7" tIns="45650" rIns="91297" bIns="4565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977"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1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7" tIns="45650" rIns="91297" bIns="4565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2977"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7" tIns="45650" rIns="91297" bIns="4565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2977" fontAlgn="base">
              <a:spcBef>
                <a:spcPct val="0"/>
              </a:spcBef>
              <a:spcAft>
                <a:spcPct val="0"/>
              </a:spcAft>
            </a:pPr>
            <a:fld id="{C31D2C54-5791-4C2F-9351-8B910C76A6B7}" type="slidenum">
              <a:rPr lang="it-IT" altLang="it-IT">
                <a:solidFill>
                  <a:srgbClr val="000000"/>
                </a:solidFill>
              </a:rPr>
              <a:pPr defTabSz="912977"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039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648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297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6946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595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363" indent="-342363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794" indent="-285306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1219" indent="-228244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597708" indent="-228244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4194" indent="-22824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0680" indent="-22824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7169" indent="-22824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3657" indent="-22824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0144" indent="-22824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486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977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464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953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2438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924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5412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1900" algn="l" defTabSz="9129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6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8CD98-91E2-430E-820A-DA4C9F109507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6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6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40EE2-4BB7-4F64-91DA-2EFC9404B93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242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94A54EC-30CB-4A26-BBC4-68076F96B8F3}" type="slidenum">
              <a:rPr lang="it-IT" alt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965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87" tIns="45645" rIns="91287" bIns="4564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0216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87" tIns="45645" rIns="91287" bIns="456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87" tIns="45645" rIns="91287" bIns="45645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879"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1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87" tIns="45645" rIns="91287" bIns="45645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2879"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87" tIns="45645" rIns="91287" bIns="45645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2879" fontAlgn="base">
              <a:spcBef>
                <a:spcPct val="0"/>
              </a:spcBef>
              <a:spcAft>
                <a:spcPct val="0"/>
              </a:spcAft>
            </a:pPr>
            <a:fld id="{B84F452E-2E65-42B5-93B8-C3FA1CA8A2A9}" type="slidenum">
              <a:rPr lang="it-IT" altLang="it-IT" smtClean="0">
                <a:solidFill>
                  <a:srgbClr val="000000"/>
                </a:solidFill>
              </a:rPr>
              <a:pPr defTabSz="912879"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188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  <p:sldLayoutId id="214748382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43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87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9315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5755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326" indent="-342326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714" indent="-285275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1096" indent="-228219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597535" indent="-228219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3972" indent="-22821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0408" indent="-22821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6848" indent="-22821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3287" indent="-22821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9725" indent="-22821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28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437" algn="l" defTabSz="9128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879" algn="l" defTabSz="9128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315" algn="l" defTabSz="9128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755" algn="l" defTabSz="9128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2191" algn="l" defTabSz="9128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628" algn="l" defTabSz="9128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5067" algn="l" defTabSz="9128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1505" algn="l" defTabSz="9128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41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FA6017-1414-4AEE-9A06-D707705A7B8A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417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41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8E2CA-96E6-4AA0-8762-9875E218241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546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32" r:id="rId9"/>
    <p:sldLayoutId id="2147483833" r:id="rId10"/>
    <p:sldLayoutId id="214748383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magine 10" descr="PPT_ScienzeAgrarieAmbientali-02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65838"/>
            <a:ext cx="9144000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5201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37" r:id="rId2"/>
    <p:sldLayoutId id="2147483838" r:id="rId3"/>
    <p:sldLayoutId id="2147483839" r:id="rId4"/>
    <p:sldLayoutId id="2147483840" r:id="rId5"/>
    <p:sldLayoutId id="2147483841" r:id="rId6"/>
    <p:sldLayoutId id="2147483842" r:id="rId7"/>
    <p:sldLayoutId id="2147483843" r:id="rId8"/>
    <p:sldLayoutId id="2147483844" r:id="rId9"/>
    <p:sldLayoutId id="2147483845" r:id="rId10"/>
    <p:sldLayoutId id="2147483846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3080" name="AutoShape 3"/>
            <p:cNvSpPr>
              <a:spLocks noChangeArrowheads="1"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T0" fmla="*/ 50296 w 64000"/>
                <a:gd name="T1" fmla="*/ 5746 h 64000"/>
                <a:gd name="T2" fmla="*/ 64000 w 64000"/>
                <a:gd name="T3" fmla="*/ 32000 h 64000"/>
                <a:gd name="T4" fmla="*/ 50296 w 64000"/>
                <a:gd name="T5" fmla="*/ 58253 h 64000"/>
                <a:gd name="T6" fmla="*/ 50296 w 64000"/>
                <a:gd name="T7" fmla="*/ 58253 h 64000"/>
                <a:gd name="T8" fmla="*/ 50295 w 64000"/>
                <a:gd name="T9" fmla="*/ 58253 h 64000"/>
                <a:gd name="T10" fmla="*/ 50296 w 64000"/>
                <a:gd name="T11" fmla="*/ 58254 h 64000"/>
                <a:gd name="T12" fmla="*/ 50296 w 64000"/>
                <a:gd name="T13" fmla="*/ 5746 h 64000"/>
                <a:gd name="T14" fmla="*/ 50295 w 64000"/>
                <a:gd name="T15" fmla="*/ 5746 h 64000"/>
                <a:gd name="T16" fmla="*/ 50296 w 64000"/>
                <a:gd name="T17" fmla="*/ 5746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296 w 64000"/>
                <a:gd name="T28" fmla="*/ -26244 h 64000"/>
                <a:gd name="T29" fmla="*/ 50296 w 64000"/>
                <a:gd name="T30" fmla="*/ 26244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it-IT" sz="2800" i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081" name="AutoShape 4"/>
            <p:cNvSpPr>
              <a:spLocks noChangeArrowheads="1"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T0" fmla="*/ 50077 w 64000"/>
                <a:gd name="T1" fmla="*/ 5595 h 64000"/>
                <a:gd name="T2" fmla="*/ 64000 w 64000"/>
                <a:gd name="T3" fmla="*/ 32000 h 64000"/>
                <a:gd name="T4" fmla="*/ 50077 w 64000"/>
                <a:gd name="T5" fmla="*/ 58404 h 64000"/>
                <a:gd name="T6" fmla="*/ 50077 w 64000"/>
                <a:gd name="T7" fmla="*/ 58404 h 64000"/>
                <a:gd name="T8" fmla="*/ 50076 w 64000"/>
                <a:gd name="T9" fmla="*/ 58404 h 64000"/>
                <a:gd name="T10" fmla="*/ 50077 w 64000"/>
                <a:gd name="T11" fmla="*/ 58405 h 64000"/>
                <a:gd name="T12" fmla="*/ 50077 w 64000"/>
                <a:gd name="T13" fmla="*/ 5595 h 64000"/>
                <a:gd name="T14" fmla="*/ 50076 w 64000"/>
                <a:gd name="T15" fmla="*/ 5595 h 64000"/>
                <a:gd name="T16" fmla="*/ 50077 w 64000"/>
                <a:gd name="T17" fmla="*/ 5595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077 w 64000"/>
                <a:gd name="T28" fmla="*/ -26412 h 64000"/>
                <a:gd name="T29" fmla="*/ 50077 w 64000"/>
                <a:gd name="T30" fmla="*/ 26412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it-IT" sz="2800" i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082" name="Line 5"/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it-IT" sz="2800" i="1">
                <a:solidFill>
                  <a:srgbClr val="000000"/>
                </a:solidFill>
                <a:latin typeface="Arial" charset="0"/>
              </a:endParaRPr>
            </a:p>
          </p:txBody>
        </p:sp>
      </p:grpSp>
      <p:sp>
        <p:nvSpPr>
          <p:cNvPr id="3075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70014" y="301625"/>
            <a:ext cx="73136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3076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4" y="1827213"/>
            <a:ext cx="7313612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8200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i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201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i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202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i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276A17-4A18-45A4-9D9F-1D1CBB299F79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906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  <p:sldLayoutId id="2147483849" r:id="rId2"/>
    <p:sldLayoutId id="2147483850" r:id="rId3"/>
    <p:sldLayoutId id="2147483851" r:id="rId4"/>
    <p:sldLayoutId id="2147483852" r:id="rId5"/>
    <p:sldLayoutId id="2147483853" r:id="rId6"/>
    <p:sldLayoutId id="2147483854" r:id="rId7"/>
    <p:sldLayoutId id="2147483855" r:id="rId8"/>
    <p:sldLayoutId id="2147483856" r:id="rId9"/>
    <p:sldLayoutId id="2147483857" r:id="rId10"/>
    <p:sldLayoutId id="2147483858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¡"/>
        <a:defRPr sz="22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/>
              <a:t>Fare clic per modificare gli stili del testo dello schema</a:t>
            </a:r>
          </a:p>
          <a:p>
            <a:pPr lvl="1"/>
            <a:r>
              <a:rPr lang="en-US" altLang="it-IT"/>
              <a:t>Secondo livello</a:t>
            </a:r>
          </a:p>
          <a:p>
            <a:pPr lvl="2"/>
            <a:r>
              <a:rPr lang="en-US" altLang="it-IT"/>
              <a:t>Terzo livello</a:t>
            </a:r>
          </a:p>
          <a:p>
            <a:pPr lvl="3"/>
            <a:r>
              <a:rPr lang="en-US" altLang="it-IT"/>
              <a:t>Quarto livello</a:t>
            </a:r>
          </a:p>
          <a:p>
            <a:pPr lvl="4"/>
            <a:r>
              <a:rPr lang="en-US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97"/>
            <a:ext cx="21336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97"/>
            <a:ext cx="28956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97"/>
            <a:ext cx="21336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704A55E-F1A5-4593-AE09-8FABFCAEC3A1}" type="slidenum">
              <a:rPr lang="en-US" altLang="it-IT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en-US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292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61" r:id="rId2"/>
    <p:sldLayoutId id="2147483862" r:id="rId3"/>
    <p:sldLayoutId id="2147483863" r:id="rId4"/>
    <p:sldLayoutId id="2147483864" r:id="rId5"/>
    <p:sldLayoutId id="2147483865" r:id="rId6"/>
    <p:sldLayoutId id="2147483866" r:id="rId7"/>
    <p:sldLayoutId id="2147483867" r:id="rId8"/>
    <p:sldLayoutId id="2147483868" r:id="rId9"/>
    <p:sldLayoutId id="2147483869" r:id="rId10"/>
    <p:sldLayoutId id="21474838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46"/>
            <a:ext cx="7886700" cy="13255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53"/>
            <a:ext cx="78867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62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1E2C70-EFE9-4FAF-B12B-92D16932DC8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626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5662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6281A0-B7EB-4F06-BBA0-13D0AFD1B03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251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42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767934-9F49-4823-9D6C-F90E2E93E933}" type="datetime1">
              <a:rPr lang="it-IT">
                <a:solidFill>
                  <a:prstClr val="black">
                    <a:tint val="75000"/>
                  </a:prst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42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42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7109A5D-D5BC-48FD-A848-5B276F5196A3}" type="slidenum">
              <a:rPr lang="it-IT" altLang="it-IT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7628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891" r:id="rId8"/>
    <p:sldLayoutId id="2147483892" r:id="rId9"/>
    <p:sldLayoutId id="2147483893" r:id="rId10"/>
    <p:sldLayoutId id="2147483894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26" tIns="45713" rIns="91426" bIns="45713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26" tIns="45713" rIns="91426" bIns="45713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429"/>
            <a:ext cx="2133600" cy="365125"/>
          </a:xfrm>
          <a:prstGeom prst="rect">
            <a:avLst/>
          </a:prstGeom>
        </p:spPr>
        <p:txBody>
          <a:bodyPr vert="horz" lIns="91426" tIns="45713" rIns="91426" bIns="4571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260"/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914260"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429"/>
            <a:ext cx="2895600" cy="365125"/>
          </a:xfrm>
          <a:prstGeom prst="rect">
            <a:avLst/>
          </a:prstGeom>
        </p:spPr>
        <p:txBody>
          <a:bodyPr vert="horz" lIns="91426" tIns="45713" rIns="91426" bIns="4571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260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429"/>
            <a:ext cx="2133600" cy="365125"/>
          </a:xfrm>
          <a:prstGeom prst="rect">
            <a:avLst/>
          </a:prstGeom>
        </p:spPr>
        <p:txBody>
          <a:bodyPr vert="horz" lIns="91426" tIns="45713" rIns="91426" bIns="4571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260"/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914260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16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6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</p:sldLayoutIdLst>
  <p:txStyles>
    <p:titleStyle>
      <a:lvl1pPr algn="ctr" defTabSz="9142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46" indent="-342846" algn="l" defTabSz="91426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37" indent="-285708" algn="l" defTabSz="91426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25" indent="-228565" algn="l" defTabSz="9142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55" indent="-228565" algn="l" defTabSz="91426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85" indent="-228565" algn="l" defTabSz="91426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15" indent="-228565" algn="l" defTabSz="9142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43" indent="-228565" algn="l" defTabSz="9142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73" indent="-228565" algn="l" defTabSz="9142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01" indent="-228565" algn="l" defTabSz="9142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2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0" algn="l" defTabSz="9142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60" algn="l" defTabSz="9142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90" algn="l" defTabSz="9142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20" algn="l" defTabSz="9142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50" algn="l" defTabSz="9142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79" algn="l" defTabSz="9142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07" algn="l" defTabSz="9142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39" algn="l" defTabSz="9142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26" tIns="45713" rIns="91426" bIns="45713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26" tIns="45713" rIns="91426" bIns="45713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432"/>
            <a:ext cx="2133600" cy="365125"/>
          </a:xfrm>
          <a:prstGeom prst="rect">
            <a:avLst/>
          </a:prstGeom>
        </p:spPr>
        <p:txBody>
          <a:bodyPr vert="horz" lIns="91426" tIns="45713" rIns="91426" bIns="4571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260"/>
            <a:fld id="{E2AD211C-A53E-4238-AE36-DF1655E1B58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914260"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432"/>
            <a:ext cx="2895600" cy="365125"/>
          </a:xfrm>
          <a:prstGeom prst="rect">
            <a:avLst/>
          </a:prstGeom>
        </p:spPr>
        <p:txBody>
          <a:bodyPr vert="horz" lIns="91426" tIns="45713" rIns="91426" bIns="4571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260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432"/>
            <a:ext cx="2133600" cy="365125"/>
          </a:xfrm>
          <a:prstGeom prst="rect">
            <a:avLst/>
          </a:prstGeom>
        </p:spPr>
        <p:txBody>
          <a:bodyPr vert="horz" lIns="91426" tIns="45713" rIns="91426" bIns="4571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260"/>
            <a:fld id="{EBCA0D70-F8C0-4394-94D4-4E018893A3F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914260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401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09" r:id="rId2"/>
    <p:sldLayoutId id="2147483910" r:id="rId3"/>
    <p:sldLayoutId id="2147483911" r:id="rId4"/>
    <p:sldLayoutId id="2147483912" r:id="rId5"/>
    <p:sldLayoutId id="2147483913" r:id="rId6"/>
    <p:sldLayoutId id="2147483914" r:id="rId7"/>
    <p:sldLayoutId id="2147483915" r:id="rId8"/>
    <p:sldLayoutId id="2147483916" r:id="rId9"/>
    <p:sldLayoutId id="2147483917" r:id="rId10"/>
    <p:sldLayoutId id="2147483918" r:id="rId11"/>
  </p:sldLayoutIdLst>
  <p:txStyles>
    <p:titleStyle>
      <a:lvl1pPr algn="ctr" defTabSz="91426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46" indent="-342846" algn="l" defTabSz="91426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37" indent="-285708" algn="l" defTabSz="91426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25" indent="-228565" algn="l" defTabSz="9142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55" indent="-228565" algn="l" defTabSz="91426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85" indent="-228565" algn="l" defTabSz="91426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15" indent="-228565" algn="l" defTabSz="9142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43" indent="-228565" algn="l" defTabSz="9142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73" indent="-228565" algn="l" defTabSz="9142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01" indent="-228565" algn="l" defTabSz="9142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2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0" algn="l" defTabSz="9142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60" algn="l" defTabSz="9142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90" algn="l" defTabSz="9142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20" algn="l" defTabSz="9142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50" algn="l" defTabSz="9142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79" algn="l" defTabSz="9142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07" algn="l" defTabSz="9142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39" algn="l" defTabSz="91426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388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0" r:id="rId1"/>
    <p:sldLayoutId id="2147483921" r:id="rId2"/>
    <p:sldLayoutId id="2147483922" r:id="rId3"/>
    <p:sldLayoutId id="2147483923" r:id="rId4"/>
    <p:sldLayoutId id="2147483924" r:id="rId5"/>
    <p:sldLayoutId id="2147483925" r:id="rId6"/>
    <p:sldLayoutId id="2147483926" r:id="rId7"/>
    <p:sldLayoutId id="2147483927" r:id="rId8"/>
    <p:sldLayoutId id="2147483928" r:id="rId9"/>
    <p:sldLayoutId id="2147483929" r:id="rId10"/>
    <p:sldLayoutId id="214748393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45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63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F1E72-163A-436B-B547-1F4D5EE552B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63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1" y="635663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5E2CDF-DF87-4343-B94D-86928C23D6F7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227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2" r:id="rId1"/>
    <p:sldLayoutId id="2147483933" r:id="rId2"/>
    <p:sldLayoutId id="2147483934" r:id="rId3"/>
    <p:sldLayoutId id="2147483935" r:id="rId4"/>
    <p:sldLayoutId id="2147483936" r:id="rId5"/>
    <p:sldLayoutId id="2147483937" r:id="rId6"/>
    <p:sldLayoutId id="2147483938" r:id="rId7"/>
    <p:sldLayoutId id="2147483939" r:id="rId8"/>
    <p:sldLayoutId id="2147483940" r:id="rId9"/>
    <p:sldLayoutId id="2147483941" r:id="rId10"/>
    <p:sldLayoutId id="214748394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44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44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44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403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4" r:id="rId1"/>
    <p:sldLayoutId id="2147483945" r:id="rId2"/>
    <p:sldLayoutId id="2147483946" r:id="rId3"/>
    <p:sldLayoutId id="2147483947" r:id="rId4"/>
    <p:sldLayoutId id="2147483948" r:id="rId5"/>
    <p:sldLayoutId id="2147483949" r:id="rId6"/>
    <p:sldLayoutId id="2147483950" r:id="rId7"/>
    <p:sldLayoutId id="2147483951" r:id="rId8"/>
    <p:sldLayoutId id="2147483952" r:id="rId9"/>
    <p:sldLayoutId id="2147483953" r:id="rId10"/>
    <p:sldLayoutId id="214748395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4637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47" tIns="45212" rIns="90447" bIns="4521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0315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47" tIns="45212" rIns="90447" bIns="452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1" y="6245459"/>
            <a:ext cx="21336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47" tIns="45212" rIns="90447" bIns="45212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04482"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3" y="6245459"/>
            <a:ext cx="28956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47" tIns="45212" rIns="90447" bIns="45212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04482"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459"/>
            <a:ext cx="21336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47" tIns="45212" rIns="90447" bIns="45212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04482" fontAlgn="base">
              <a:spcBef>
                <a:spcPct val="0"/>
              </a:spcBef>
              <a:spcAft>
                <a:spcPct val="0"/>
              </a:spcAft>
            </a:pPr>
            <a:fld id="{594A54EC-30CB-4A26-BBC4-68076F96B8F3}" type="slidenum">
              <a:rPr lang="it-IT" altLang="it-IT" smtClean="0">
                <a:solidFill>
                  <a:srgbClr val="000000"/>
                </a:solidFill>
              </a:rPr>
              <a:pPr defTabSz="904482"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667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  <p:sldLayoutId id="2147483958" r:id="rId3"/>
    <p:sldLayoutId id="2147483959" r:id="rId4"/>
    <p:sldLayoutId id="2147483960" r:id="rId5"/>
    <p:sldLayoutId id="2147483961" r:id="rId6"/>
    <p:sldLayoutId id="2147483962" r:id="rId7"/>
    <p:sldLayoutId id="2147483963" r:id="rId8"/>
    <p:sldLayoutId id="2147483964" r:id="rId9"/>
    <p:sldLayoutId id="2147483965" r:id="rId10"/>
    <p:sldLayoutId id="214748396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225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0448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5674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0897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39182" indent="-339182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34917" indent="-282643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30620" indent="-22613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82863" indent="-22613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35118" indent="-22613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487370" indent="-22613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39613" indent="-22613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391863" indent="-22613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44108" indent="-22613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044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2253" algn="l" defTabSz="9044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4482" algn="l" defTabSz="9044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56746" algn="l" defTabSz="9044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08977" algn="l" defTabSz="9044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1247" algn="l" defTabSz="9044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13481" algn="l" defTabSz="9044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65740" algn="l" defTabSz="9044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17977" algn="l" defTabSz="9044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3315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51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51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51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433BA28-3FD9-4547-B202-78665E961FCE}" type="slidenum">
              <a:rPr lang="it-IT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283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8" r:id="rId1"/>
    <p:sldLayoutId id="2147483969" r:id="rId2"/>
    <p:sldLayoutId id="2147483970" r:id="rId3"/>
    <p:sldLayoutId id="2147483971" r:id="rId4"/>
    <p:sldLayoutId id="2147483972" r:id="rId5"/>
    <p:sldLayoutId id="2147483973" r:id="rId6"/>
    <p:sldLayoutId id="2147483974" r:id="rId7"/>
    <p:sldLayoutId id="2147483975" r:id="rId8"/>
    <p:sldLayoutId id="2147483976" r:id="rId9"/>
    <p:sldLayoutId id="2147483977" r:id="rId10"/>
    <p:sldLayoutId id="214748397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alphaModFix amt="79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F6F46-5490-47B2-B3FB-F3872BD7680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2D939-9068-40E5-B3D0-A90EFC03DABF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C496EC4B-E1EF-3C45-A3D9-F554A4DBC46D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226" y="178905"/>
            <a:ext cx="1104809" cy="835603"/>
          </a:xfrm>
          <a:prstGeom prst="rect">
            <a:avLst/>
          </a:prstGeom>
        </p:spPr>
      </p:pic>
      <p:sp>
        <p:nvSpPr>
          <p:cNvPr id="8" name="Rettangolo 7">
            <a:extLst>
              <a:ext uri="{FF2B5EF4-FFF2-40B4-BE49-F238E27FC236}">
                <a16:creationId xmlns:a16="http://schemas.microsoft.com/office/drawing/2014/main" id="{92E5D19B-3212-ED44-952B-7600171742E6}"/>
              </a:ext>
            </a:extLst>
          </p:cNvPr>
          <p:cNvSpPr/>
          <p:nvPr userDrawn="1"/>
        </p:nvSpPr>
        <p:spPr>
          <a:xfrm>
            <a:off x="0" y="1"/>
            <a:ext cx="2631385" cy="178905"/>
          </a:xfrm>
          <a:prstGeom prst="rect">
            <a:avLst/>
          </a:prstGeom>
          <a:solidFill>
            <a:srgbClr val="0400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pic>
        <p:nvPicPr>
          <p:cNvPr id="9" name="Picture 4" descr="Risultati immagini per BRAIN">
            <a:extLst>
              <a:ext uri="{FF2B5EF4-FFF2-40B4-BE49-F238E27FC236}">
                <a16:creationId xmlns:a16="http://schemas.microsoft.com/office/drawing/2014/main" id="{F1FCF91B-2EAE-834F-9B9F-D4A87A49F61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9" cstate="print"/>
          <a:srcRect/>
          <a:stretch>
            <a:fillRect/>
          </a:stretch>
        </p:blipFill>
        <p:spPr bwMode="auto">
          <a:xfrm flipH="1">
            <a:off x="216023" y="378991"/>
            <a:ext cx="588869" cy="635517"/>
          </a:xfrm>
          <a:prstGeom prst="rect">
            <a:avLst/>
          </a:prstGeom>
          <a:noFill/>
        </p:spPr>
      </p:pic>
      <p:sp>
        <p:nvSpPr>
          <p:cNvPr id="10" name="Linea">
            <a:extLst>
              <a:ext uri="{FF2B5EF4-FFF2-40B4-BE49-F238E27FC236}">
                <a16:creationId xmlns:a16="http://schemas.microsoft.com/office/drawing/2014/main" id="{B65A755D-43AB-F94F-8788-1C9B87806318}"/>
              </a:ext>
            </a:extLst>
          </p:cNvPr>
          <p:cNvSpPr/>
          <p:nvPr userDrawn="1"/>
        </p:nvSpPr>
        <p:spPr>
          <a:xfrm>
            <a:off x="879524" y="421306"/>
            <a:ext cx="0" cy="485241"/>
          </a:xfrm>
          <a:prstGeom prst="line">
            <a:avLst/>
          </a:prstGeom>
          <a:ln w="12700">
            <a:solidFill>
              <a:srgbClr val="04003E"/>
            </a:solidFill>
            <a:prstDash val="solid"/>
            <a:miter/>
            <a:headEnd type="oval"/>
            <a:tailEnd type="oval"/>
          </a:ln>
        </p:spPr>
        <p:txBody>
          <a:bodyPr lIns="22860" tIns="22860" rIns="22860" bIns="22860"/>
          <a:lstStyle/>
          <a:p>
            <a:pPr defTabSz="228600" hangingPunct="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600" kern="0">
              <a:solidFill>
                <a:srgbClr val="000000"/>
              </a:solidFill>
              <a:latin typeface="Helvetica"/>
              <a:ea typeface="Helvetica"/>
              <a:cs typeface="Calibri" panose="020F0502020204030204" pitchFamily="34" charset="0"/>
              <a:sym typeface="Helvetica"/>
            </a:endParaRPr>
          </a:p>
        </p:txBody>
      </p:sp>
      <p:sp>
        <p:nvSpPr>
          <p:cNvPr id="15" name="Segnaposto titolo 14">
            <a:extLst>
              <a:ext uri="{FF2B5EF4-FFF2-40B4-BE49-F238E27FC236}">
                <a16:creationId xmlns:a16="http://schemas.microsoft.com/office/drawing/2014/main" id="{2D686354-DD5B-4142-A375-70345AC8F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749" y="-36877"/>
            <a:ext cx="745450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Fare clic per modificare lo stile del titolo dello schema</a:t>
            </a:r>
          </a:p>
        </p:txBody>
      </p:sp>
    </p:spTree>
    <p:extLst>
      <p:ext uri="{BB962C8B-B14F-4D97-AF65-F5344CB8AC3E}">
        <p14:creationId xmlns:p14="http://schemas.microsoft.com/office/powerpoint/2010/main" val="3776831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  <p:sldLayoutId id="2147483982" r:id="rId3"/>
    <p:sldLayoutId id="2147483983" r:id="rId4"/>
    <p:sldLayoutId id="2147483984" r:id="rId5"/>
    <p:sldLayoutId id="2147483985" r:id="rId6"/>
    <p:sldLayoutId id="2147483986" r:id="rId7"/>
    <p:sldLayoutId id="2147483987" r:id="rId8"/>
    <p:sldLayoutId id="2147483988" r:id="rId9"/>
    <p:sldLayoutId id="2147483989" r:id="rId10"/>
    <p:sldLayoutId id="2147483990" r:id="rId11"/>
    <p:sldLayoutId id="2147483991" r:id="rId12"/>
    <p:sldLayoutId id="2147483992" r:id="rId13"/>
    <p:sldLayoutId id="2147483993" r:id="rId14"/>
    <p:sldLayoutId id="2147483994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093" tIns="45541" rIns="91093" bIns="45541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45"/>
            <a:ext cx="8229600" cy="4525963"/>
          </a:xfrm>
          <a:prstGeom prst="rect">
            <a:avLst/>
          </a:prstGeom>
        </p:spPr>
        <p:txBody>
          <a:bodyPr vert="horz" lIns="91093" tIns="45541" rIns="91093" bIns="45541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1" y="6356422"/>
            <a:ext cx="2133600" cy="365125"/>
          </a:xfrm>
          <a:prstGeom prst="rect">
            <a:avLst/>
          </a:prstGeom>
        </p:spPr>
        <p:txBody>
          <a:bodyPr vert="horz" lIns="91093" tIns="45541" rIns="91093" bIns="4554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0929"/>
            <a:fld id="{2BEECCD3-4226-4412-BBDB-C03DDADABC7E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910929"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3" y="6356422"/>
            <a:ext cx="2895600" cy="365125"/>
          </a:xfrm>
          <a:prstGeom prst="rect">
            <a:avLst/>
          </a:prstGeom>
        </p:spPr>
        <p:txBody>
          <a:bodyPr vert="horz" lIns="91093" tIns="45541" rIns="91093" bIns="4554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0929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422"/>
            <a:ext cx="2133600" cy="365125"/>
          </a:xfrm>
          <a:prstGeom prst="rect">
            <a:avLst/>
          </a:prstGeom>
        </p:spPr>
        <p:txBody>
          <a:bodyPr vert="horz" lIns="91093" tIns="45541" rIns="91093" bIns="4554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0929"/>
            <a:fld id="{328F5177-471F-4040-9383-F725D1E504B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910929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603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6" r:id="rId1"/>
    <p:sldLayoutId id="2147483997" r:id="rId2"/>
    <p:sldLayoutId id="2147483998" r:id="rId3"/>
    <p:sldLayoutId id="2147483999" r:id="rId4"/>
    <p:sldLayoutId id="2147484000" r:id="rId5"/>
    <p:sldLayoutId id="2147484001" r:id="rId6"/>
    <p:sldLayoutId id="2147484002" r:id="rId7"/>
    <p:sldLayoutId id="2147484003" r:id="rId8"/>
    <p:sldLayoutId id="2147484004" r:id="rId9"/>
    <p:sldLayoutId id="2147484005" r:id="rId10"/>
    <p:sldLayoutId id="2147484006" r:id="rId11"/>
  </p:sldLayoutIdLst>
  <p:txStyles>
    <p:titleStyle>
      <a:lvl1pPr algn="ctr" defTabSz="910929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1600" indent="-341600" algn="l" defTabSz="910929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140" indent="-284662" algn="l" defTabSz="910929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8672" indent="-227738" algn="l" defTabSz="9109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4137" indent="-227738" algn="l" defTabSz="910929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49616" indent="-227738" algn="l" defTabSz="910929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05078" indent="-227738" algn="l" defTabSz="9109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0546" indent="-227738" algn="l" defTabSz="9109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16014" indent="-227738" algn="l" defTabSz="9109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71484" indent="-227738" algn="l" defTabSz="9109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09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471" algn="l" defTabSz="9109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0929" algn="l" defTabSz="9109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6407" algn="l" defTabSz="9109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1862" algn="l" defTabSz="9109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7348" algn="l" defTabSz="9109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2809" algn="l" defTabSz="9109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8282" algn="l" defTabSz="9109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3738" algn="l" defTabSz="9109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42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42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42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230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8" r:id="rId1"/>
    <p:sldLayoutId id="2147484009" r:id="rId2"/>
    <p:sldLayoutId id="2147484010" r:id="rId3"/>
    <p:sldLayoutId id="2147484011" r:id="rId4"/>
    <p:sldLayoutId id="2147484012" r:id="rId5"/>
    <p:sldLayoutId id="2147484013" r:id="rId6"/>
    <p:sldLayoutId id="2147484014" r:id="rId7"/>
    <p:sldLayoutId id="2147484015" r:id="rId8"/>
    <p:sldLayoutId id="2147484016" r:id="rId9"/>
    <p:sldLayoutId id="2147484017" r:id="rId10"/>
    <p:sldLayoutId id="214748401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5CE0737-95A9-42F0-BF2C-8E90C9748B01}" type="slidenum">
              <a:rPr lang="it-IT" alt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8095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0" r:id="rId1"/>
    <p:sldLayoutId id="2147484021" r:id="rId2"/>
    <p:sldLayoutId id="2147484022" r:id="rId3"/>
    <p:sldLayoutId id="2147484023" r:id="rId4"/>
    <p:sldLayoutId id="2147484024" r:id="rId5"/>
    <p:sldLayoutId id="2147484025" r:id="rId6"/>
    <p:sldLayoutId id="2147484026" r:id="rId7"/>
    <p:sldLayoutId id="2147484027" r:id="rId8"/>
    <p:sldLayoutId id="2147484028" r:id="rId9"/>
    <p:sldLayoutId id="2147484029" r:id="rId10"/>
    <p:sldLayoutId id="214748403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42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BAE3DC-12EE-459E-85A3-4E922B88DB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42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42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6204A-4E32-400F-8172-8C3A1AF72A9F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085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2" r:id="rId1"/>
    <p:sldLayoutId id="2147484033" r:id="rId2"/>
    <p:sldLayoutId id="2147484034" r:id="rId3"/>
    <p:sldLayoutId id="2147484035" r:id="rId4"/>
    <p:sldLayoutId id="2147484036" r:id="rId5"/>
    <p:sldLayoutId id="2147484037" r:id="rId6"/>
    <p:sldLayoutId id="2147484038" r:id="rId7"/>
    <p:sldLayoutId id="2147484039" r:id="rId8"/>
    <p:sldLayoutId id="2147484040" r:id="rId9"/>
    <p:sldLayoutId id="2147484041" r:id="rId10"/>
    <p:sldLayoutId id="214748404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42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8520E-4167-49FC-BAA3-F449C68341E6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42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42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77D606-402E-45BF-A72C-F98FE80A6AB3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232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4" r:id="rId1"/>
    <p:sldLayoutId id="2147484045" r:id="rId2"/>
    <p:sldLayoutId id="2147484046" r:id="rId3"/>
    <p:sldLayoutId id="2147484047" r:id="rId4"/>
    <p:sldLayoutId id="2147484048" r:id="rId5"/>
    <p:sldLayoutId id="2147484049" r:id="rId6"/>
    <p:sldLayoutId id="2147484050" r:id="rId7"/>
    <p:sldLayoutId id="2147484051" r:id="rId8"/>
    <p:sldLayoutId id="2147484052" r:id="rId9"/>
    <p:sldLayoutId id="2147484053" r:id="rId10"/>
    <p:sldLayoutId id="214748405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49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3C835-E8D9-4374-A3E2-E54308CE2D2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49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49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FEAA59-F071-40AE-8DE3-16568DB57C6B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866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6" r:id="rId1"/>
    <p:sldLayoutId id="2147484057" r:id="rId2"/>
    <p:sldLayoutId id="2147484058" r:id="rId3"/>
    <p:sldLayoutId id="2147484059" r:id="rId4"/>
    <p:sldLayoutId id="2147484060" r:id="rId5"/>
    <p:sldLayoutId id="2147484061" r:id="rId6"/>
    <p:sldLayoutId id="2147484062" r:id="rId7"/>
    <p:sldLayoutId id="2147484063" r:id="rId8"/>
    <p:sldLayoutId id="2147484064" r:id="rId9"/>
    <p:sldLayoutId id="2147484065" r:id="rId10"/>
    <p:sldLayoutId id="214748406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i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i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i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1E57C2A-096C-41E3-BEC9-9EE7CCA8CEBD}" type="slidenum">
              <a:rPr lang="it-IT" alt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635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8" r:id="rId1"/>
    <p:sldLayoutId id="2147484069" r:id="rId2"/>
    <p:sldLayoutId id="2147484070" r:id="rId3"/>
    <p:sldLayoutId id="2147484071" r:id="rId4"/>
    <p:sldLayoutId id="2147484072" r:id="rId5"/>
    <p:sldLayoutId id="2147484073" r:id="rId6"/>
    <p:sldLayoutId id="2147484074" r:id="rId7"/>
    <p:sldLayoutId id="2147484075" r:id="rId8"/>
    <p:sldLayoutId id="2147484076" r:id="rId9"/>
    <p:sldLayoutId id="2147484077" r:id="rId10"/>
    <p:sldLayoutId id="214748407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47302" y="174520"/>
            <a:ext cx="645794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1" i="0">
                <a:solidFill>
                  <a:srgbClr val="ED1C2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7200" y="1577340"/>
            <a:ext cx="82296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7290212" y="5537198"/>
            <a:ext cx="1152525" cy="4616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808285"/>
                </a:solidFill>
                <a:latin typeface="Arial"/>
                <a:cs typeface="Arial"/>
              </a:defRPr>
            </a:lvl1pPr>
          </a:lstStyle>
          <a:p>
            <a:pPr marL="12700" marR="5080" indent="-635" algn="ctr" defTabSz="457200">
              <a:lnSpc>
                <a:spcPts val="1200"/>
              </a:lnSpc>
              <a:spcBef>
                <a:spcPts val="225"/>
              </a:spcBef>
            </a:pPr>
            <a:r>
              <a:rPr dirty="0"/>
              <a:t>INGOMBRO </a:t>
            </a:r>
            <a:r>
              <a:rPr spc="5" dirty="0"/>
              <a:t> </a:t>
            </a:r>
            <a:r>
              <a:rPr dirty="0"/>
              <a:t>PER IMMAGINE  </a:t>
            </a:r>
            <a:r>
              <a:rPr spc="-20" dirty="0"/>
              <a:t>RELATORE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508015" y="5803333"/>
            <a:ext cx="775970" cy="846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50" b="0" i="0">
                <a:solidFill>
                  <a:srgbClr val="231F20"/>
                </a:solidFill>
                <a:latin typeface="Halis GR"/>
                <a:cs typeface="Halis GR"/>
              </a:defRPr>
            </a:lvl1pPr>
          </a:lstStyle>
          <a:p>
            <a:pPr marL="12700" defTabSz="457200">
              <a:spcBef>
                <a:spcPts val="110"/>
              </a:spcBef>
            </a:pPr>
            <a:r>
              <a:rPr spc="5" dirty="0"/>
              <a:t>In</a:t>
            </a:r>
            <a:r>
              <a:rPr spc="-20" dirty="0"/>
              <a:t> </a:t>
            </a:r>
            <a:r>
              <a:rPr spc="5" dirty="0"/>
              <a:t>collaborazione</a:t>
            </a:r>
            <a:r>
              <a:rPr spc="-20" dirty="0"/>
              <a:t> </a:t>
            </a:r>
            <a:r>
              <a:rPr spc="5" dirty="0"/>
              <a:t>con: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8098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 defTabSz="457200"/>
              <a:t>‹N›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205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0" r:id="rId1"/>
    <p:sldLayoutId id="2147484081" r:id="rId2"/>
    <p:sldLayoutId id="2147484082" r:id="rId3"/>
    <p:sldLayoutId id="2147484083" r:id="rId4"/>
    <p:sldLayoutId id="2147484084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2609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6" r:id="rId1"/>
    <p:sldLayoutId id="2147484087" r:id="rId2"/>
    <p:sldLayoutId id="2147484088" r:id="rId3"/>
    <p:sldLayoutId id="2147484089" r:id="rId4"/>
    <p:sldLayoutId id="2147484090" r:id="rId5"/>
  </p:sldLayoutIdLst>
  <p:hf sldNum="0" hdr="0" ftr="0" dt="0"/>
  <p:txStyles>
    <p:titleStyle>
      <a:lvl1pPr algn="ctr" defTabSz="453505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ctr" defTabSz="45350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2pPr>
      <a:lvl3pPr algn="ctr" defTabSz="45350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3pPr>
      <a:lvl4pPr algn="ctr" defTabSz="45350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4pPr>
      <a:lvl5pPr algn="ctr" defTabSz="45350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5pPr>
      <a:lvl6pPr marL="459892" algn="ctr" defTabSz="453505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9784" algn="ctr" defTabSz="453505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9671" algn="ctr" defTabSz="453505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39560" algn="ctr" defTabSz="453505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0127" indent="-340127" algn="l" defTabSz="45350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39339" indent="-284240" algn="l" defTabSz="45350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36949" indent="-226752" algn="l" defTabSz="45350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592047" indent="-226752" algn="l" defTabSz="45350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047149" indent="-226752" algn="l" defTabSz="45350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02546" indent="-227505" algn="l" defTabSz="45501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57552" indent="-227505" algn="l" defTabSz="45501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12564" indent="-227505" algn="l" defTabSz="45501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67573" indent="-227505" algn="l" defTabSz="45501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50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010" algn="l" defTabSz="4550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0026" algn="l" defTabSz="4550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5024" algn="l" defTabSz="4550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0039" algn="l" defTabSz="4550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5043" algn="l" defTabSz="4550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0052" algn="l" defTabSz="4550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5059" algn="l" defTabSz="4550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0066" algn="l" defTabSz="4550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8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DDEB3-7CDB-45A7-AA7C-5F6A73060BF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8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8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92C59-C7CA-4142-9688-C8C3EB93A8B6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960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2" r:id="rId1"/>
    <p:sldLayoutId id="2147484093" r:id="rId2"/>
    <p:sldLayoutId id="2147484094" r:id="rId3"/>
    <p:sldLayoutId id="2147484095" r:id="rId4"/>
    <p:sldLayoutId id="2147484096" r:id="rId5"/>
    <p:sldLayoutId id="2147484097" r:id="rId6"/>
    <p:sldLayoutId id="2147484098" r:id="rId7"/>
    <p:sldLayoutId id="2147484099" r:id="rId8"/>
    <p:sldLayoutId id="2147484100" r:id="rId9"/>
    <p:sldLayoutId id="2147484101" r:id="rId10"/>
    <p:sldLayoutId id="2147484102" r:id="rId11"/>
    <p:sldLayoutId id="214748410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 dello schema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675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u="none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675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u="none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u="none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5D12595-3A50-40D6-B5DB-3123731EA1ED}" type="slidenum">
              <a:rPr lang="it-IT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19794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  <p:sldLayoutId id="214748411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F4BF0EF2-D849-4900-BF0C-83D514B5B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02458F4C-C3E9-4DD3-8722-32D14E3B0C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42"/>
            <a:ext cx="78867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60516A6-2CA8-4ACB-AE02-B1967F87FA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429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EA2E62-0FA1-4761-96A6-55A11DB2DB49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CBEFE8E-5DE4-447E-970C-7034012C8B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429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7DD04FF-1039-4CA6-9792-9A83F84AF8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429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56CB3-AD72-4617-89DC-52A04783BF6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367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8" r:id="rId1"/>
    <p:sldLayoutId id="2147484119" r:id="rId2"/>
    <p:sldLayoutId id="2147484120" r:id="rId3"/>
    <p:sldLayoutId id="2147484121" r:id="rId4"/>
    <p:sldLayoutId id="2147484122" r:id="rId5"/>
    <p:sldLayoutId id="2147484123" r:id="rId6"/>
    <p:sldLayoutId id="2147484124" r:id="rId7"/>
    <p:sldLayoutId id="2147484125" r:id="rId8"/>
    <p:sldLayoutId id="2147484126" r:id="rId9"/>
    <p:sldLayoutId id="2147484127" r:id="rId10"/>
    <p:sldLayoutId id="214748412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44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56"/>
            <a:ext cx="2133600" cy="476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56"/>
            <a:ext cx="2895600" cy="476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1" y="6245256"/>
            <a:ext cx="2133600" cy="476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E3FE155-60D2-475B-ADE8-9E546CA55B6C}" type="slidenum">
              <a:rPr lang="it-IT" altLang="it-IT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415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0" r:id="rId1"/>
    <p:sldLayoutId id="2147484131" r:id="rId2"/>
    <p:sldLayoutId id="2147484132" r:id="rId3"/>
    <p:sldLayoutId id="2147484133" r:id="rId4"/>
    <p:sldLayoutId id="2147484134" r:id="rId5"/>
    <p:sldLayoutId id="2147484135" r:id="rId6"/>
    <p:sldLayoutId id="2147484136" r:id="rId7"/>
    <p:sldLayoutId id="2147484137" r:id="rId8"/>
    <p:sldLayoutId id="2147484138" r:id="rId9"/>
    <p:sldLayoutId id="2147484139" r:id="rId10"/>
    <p:sldLayoutId id="2147484140" r:id="rId11"/>
    <p:sldLayoutId id="214748414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CA921A-45CE-4763-AC02-3E1C6C8F205F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09/07/23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34653E-CCA7-4500-942D-81E76EDFD3CA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119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3" r:id="rId1"/>
    <p:sldLayoutId id="2147484144" r:id="rId2"/>
    <p:sldLayoutId id="2147484145" r:id="rId3"/>
    <p:sldLayoutId id="2147484146" r:id="rId4"/>
    <p:sldLayoutId id="2147484147" r:id="rId5"/>
    <p:sldLayoutId id="2147484148" r:id="rId6"/>
    <p:sldLayoutId id="2147484149" r:id="rId7"/>
    <p:sldLayoutId id="2147484150" r:id="rId8"/>
    <p:sldLayoutId id="2147484151" r:id="rId9"/>
    <p:sldLayoutId id="2147484152" r:id="rId10"/>
    <p:sldLayoutId id="2147484153" r:id="rId11"/>
    <p:sldLayoutId id="2147484154" r:id="rId12"/>
    <p:sldLayoutId id="2147484155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5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jpe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0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6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20.xml"/><Relationship Id="rId5" Type="http://schemas.openxmlformats.org/officeDocument/2006/relationships/image" Target="../media/image29.tiff"/><Relationship Id="rId4" Type="http://schemas.openxmlformats.org/officeDocument/2006/relationships/image" Target="../media/image28.tif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tiff"/><Relationship Id="rId3" Type="http://schemas.openxmlformats.org/officeDocument/2006/relationships/image" Target="../media/image30.jpeg"/><Relationship Id="rId7" Type="http://schemas.openxmlformats.org/officeDocument/2006/relationships/image" Target="../media/image34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20.xml"/><Relationship Id="rId6" Type="http://schemas.openxmlformats.org/officeDocument/2006/relationships/image" Target="../media/image33.tiff"/><Relationship Id="rId11" Type="http://schemas.openxmlformats.org/officeDocument/2006/relationships/image" Target="../media/image38.tiff"/><Relationship Id="rId5" Type="http://schemas.openxmlformats.org/officeDocument/2006/relationships/image" Target="../media/image32.tiff"/><Relationship Id="rId10" Type="http://schemas.openxmlformats.org/officeDocument/2006/relationships/image" Target="../media/image37.tif"/><Relationship Id="rId4" Type="http://schemas.openxmlformats.org/officeDocument/2006/relationships/image" Target="../media/image31.tiff"/><Relationship Id="rId9" Type="http://schemas.openxmlformats.org/officeDocument/2006/relationships/image" Target="../media/image36.tif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8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0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4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tiff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31.xml"/><Relationship Id="rId5" Type="http://schemas.openxmlformats.org/officeDocument/2006/relationships/image" Target="../media/image46.tiff"/><Relationship Id="rId4" Type="http://schemas.openxmlformats.org/officeDocument/2006/relationships/image" Target="../media/image4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9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0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22.xml"/><Relationship Id="rId4" Type="http://schemas.openxmlformats.org/officeDocument/2006/relationships/image" Target="../media/image61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wmf"/><Relationship Id="rId1" Type="http://schemas.openxmlformats.org/officeDocument/2006/relationships/slideLayout" Target="../slideLayouts/slideLayout37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3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notesSlide" Target="../notesSlides/notesSlide7.xml"/><Relationship Id="rId7" Type="http://schemas.openxmlformats.org/officeDocument/2006/relationships/diagramColors" Target="../diagrams/colors2.xml"/><Relationship Id="rId12" Type="http://schemas.openxmlformats.org/officeDocument/2006/relationships/image" Target="../media/image68.png"/><Relationship Id="rId2" Type="http://schemas.openxmlformats.org/officeDocument/2006/relationships/slideLayout" Target="../slideLayouts/slideLayout164.xml"/><Relationship Id="rId1" Type="http://schemas.openxmlformats.org/officeDocument/2006/relationships/tags" Target="../tags/tag1.xml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67.png"/><Relationship Id="rId5" Type="http://schemas.openxmlformats.org/officeDocument/2006/relationships/diagramLayout" Target="../diagrams/layout2.xml"/><Relationship Id="rId10" Type="http://schemas.microsoft.com/office/2007/relationships/hdphoto" Target="../media/hdphoto2.wdp"/><Relationship Id="rId4" Type="http://schemas.openxmlformats.org/officeDocument/2006/relationships/diagramData" Target="../diagrams/data2.xml"/><Relationship Id="rId9" Type="http://schemas.openxmlformats.org/officeDocument/2006/relationships/image" Target="../media/image6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369.xml"/><Relationship Id="rId4" Type="http://schemas.openxmlformats.org/officeDocument/2006/relationships/image" Target="../media/image7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slideLayout" Target="../slideLayouts/slideLayout14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336.xml"/><Relationship Id="rId4" Type="http://schemas.openxmlformats.org/officeDocument/2006/relationships/image" Target="../media/image76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ell.com/trends/biotechnology/pdf/S0167-7799(21)00174-8.pdf" TargetMode="External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50.xml"/><Relationship Id="rId4" Type="http://schemas.openxmlformats.org/officeDocument/2006/relationships/hyperlink" Target="https://doi.org/10.1016/j.tibtech.2021.07.003" TargetMode="Externa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wmf"/><Relationship Id="rId1" Type="http://schemas.openxmlformats.org/officeDocument/2006/relationships/slideLayout" Target="../slideLayouts/slideLayout17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7" Type="http://schemas.openxmlformats.org/officeDocument/2006/relationships/image" Target="../media/image84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89.xml"/><Relationship Id="rId6" Type="http://schemas.openxmlformats.org/officeDocument/2006/relationships/image" Target="../media/image83.wmf"/><Relationship Id="rId5" Type="http://schemas.openxmlformats.org/officeDocument/2006/relationships/image" Target="../media/image82.jpeg"/><Relationship Id="rId4" Type="http://schemas.openxmlformats.org/officeDocument/2006/relationships/image" Target="../media/image81.w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gif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87.jpeg"/><Relationship Id="rId2" Type="http://schemas.openxmlformats.org/officeDocument/2006/relationships/slideLayout" Target="../slideLayouts/slideLayout197.xml"/><Relationship Id="rId1" Type="http://schemas.openxmlformats.org/officeDocument/2006/relationships/tags" Target="../tags/tag2.xml"/><Relationship Id="rId6" Type="http://schemas.openxmlformats.org/officeDocument/2006/relationships/image" Target="../media/image86.png"/><Relationship Id="rId5" Type="http://schemas.openxmlformats.org/officeDocument/2006/relationships/image" Target="../media/image85.jpg"/><Relationship Id="rId4" Type="http://schemas.openxmlformats.org/officeDocument/2006/relationships/image" Target="../media/image67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406.xml"/><Relationship Id="rId6" Type="http://schemas.openxmlformats.org/officeDocument/2006/relationships/image" Target="../media/image93.jpeg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453.xml"/><Relationship Id="rId6" Type="http://schemas.openxmlformats.org/officeDocument/2006/relationships/image" Target="../media/image98.png"/><Relationship Id="rId5" Type="http://schemas.openxmlformats.org/officeDocument/2006/relationships/image" Target="../media/image97.jpeg"/><Relationship Id="rId4" Type="http://schemas.openxmlformats.org/officeDocument/2006/relationships/image" Target="../media/image96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40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0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1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389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tiff"/><Relationship Id="rId1" Type="http://schemas.openxmlformats.org/officeDocument/2006/relationships/slideLayout" Target="../slideLayouts/slideLayout42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36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3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425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43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9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0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0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6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7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3"/>
          <p:cNvSpPr txBox="1">
            <a:spLocks/>
          </p:cNvSpPr>
          <p:nvPr/>
        </p:nvSpPr>
        <p:spPr bwMode="auto">
          <a:xfrm>
            <a:off x="495555" y="3079098"/>
            <a:ext cx="8756965" cy="1430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265363" indent="206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722563" indent="206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179763" indent="206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636963" indent="206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defTabSz="92361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it-IT" sz="2800" b="1" dirty="0">
                <a:solidFill>
                  <a:srgbClr val="FFFFFF"/>
                </a:solidFill>
                <a:latin typeface="Raleway" pitchFamily="34" charset="0"/>
                <a:cs typeface="Tahoma" pitchFamily="34" charset="0"/>
              </a:rPr>
              <a:t>VI </a:t>
            </a:r>
            <a:r>
              <a:rPr lang="en-US" altLang="it-IT" sz="2800" b="1" dirty="0" err="1">
                <a:solidFill>
                  <a:srgbClr val="FFFFFF"/>
                </a:solidFill>
                <a:latin typeface="Raleway" pitchFamily="34" charset="0"/>
                <a:cs typeface="Tahoma" pitchFamily="34" charset="0"/>
              </a:rPr>
              <a:t>Edizione</a:t>
            </a:r>
            <a:endParaRPr lang="en-US" altLang="it-IT" sz="2800" b="1" dirty="0">
              <a:solidFill>
                <a:prstClr val="black"/>
              </a:solidFill>
            </a:endParaRPr>
          </a:p>
          <a:p>
            <a:pPr algn="ctr" defTabSz="92361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it-IT" sz="2800" b="1" dirty="0">
                <a:solidFill>
                  <a:srgbClr val="FFFFFF"/>
                </a:solidFill>
                <a:latin typeface="Raleway" pitchFamily="34" charset="0"/>
                <a:ea typeface="Calibri" pitchFamily="34" charset="0"/>
                <a:cs typeface="Times New Roman" pitchFamily="18" charset="0"/>
              </a:rPr>
              <a:t>SUMMER SCHOOL SANGUIS JOVIS</a:t>
            </a:r>
          </a:p>
        </p:txBody>
      </p:sp>
      <p:sp>
        <p:nvSpPr>
          <p:cNvPr id="7170" name="Text Box 2"/>
          <p:cNvSpPr txBox="1">
            <a:spLocks/>
          </p:cNvSpPr>
          <p:nvPr/>
        </p:nvSpPr>
        <p:spPr bwMode="auto">
          <a:xfrm>
            <a:off x="2065596" y="6176853"/>
            <a:ext cx="5530740" cy="345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 defTabSz="455390" eaLnBrk="0" fontAlgn="base" hangingPunct="0">
              <a:spcBef>
                <a:spcPts val="342"/>
              </a:spcBef>
              <a:spcAft>
                <a:spcPct val="0"/>
              </a:spcAft>
            </a:pPr>
            <a:r>
              <a:rPr lang="it-IT" altLang="it-IT" sz="2400" b="1" dirty="0">
                <a:solidFill>
                  <a:prstClr val="white"/>
                </a:solidFill>
                <a:latin typeface="Raleway" pitchFamily="34" charset="0"/>
                <a:ea typeface="MS Mincho" pitchFamily="49" charset="-128"/>
                <a:cs typeface="Times New Roman" pitchFamily="18" charset="0"/>
              </a:rPr>
              <a:t>Montalcino, 10 luglio 2023</a:t>
            </a:r>
            <a:endParaRPr lang="it-IT" altLang="it-IT" sz="2400" b="1" dirty="0">
              <a:solidFill>
                <a:srgbClr val="FFFFFF"/>
              </a:solidFill>
              <a:latin typeface="Raleway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" name="Text Box 2">
            <a:extLst>
              <a:ext uri="{FF2B5EF4-FFF2-40B4-BE49-F238E27FC236}">
                <a16:creationId xmlns:a16="http://schemas.microsoft.com/office/drawing/2014/main" id="{D5619B76-2AB3-3A4C-B805-D27AA0FB8591}"/>
              </a:ext>
            </a:extLst>
          </p:cNvPr>
          <p:cNvSpPr txBox="1">
            <a:spLocks/>
          </p:cNvSpPr>
          <p:nvPr/>
        </p:nvSpPr>
        <p:spPr bwMode="auto">
          <a:xfrm>
            <a:off x="999612" y="4293096"/>
            <a:ext cx="8612948" cy="1622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R="38735" defTabSz="457200">
              <a:spcBef>
                <a:spcPts val="340"/>
              </a:spcBef>
            </a:pPr>
            <a:r>
              <a:rPr lang="it-IT" sz="3200" b="1" dirty="0">
                <a:solidFill>
                  <a:prstClr val="white"/>
                </a:solidFill>
                <a:latin typeface="Raleway" panose="020B0003030101060003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               </a:t>
            </a:r>
          </a:p>
          <a:p>
            <a:pPr marR="38735" defTabSz="457200">
              <a:spcBef>
                <a:spcPts val="340"/>
              </a:spcBef>
            </a:pPr>
            <a:r>
              <a:rPr lang="it-IT" sz="3200" b="1" dirty="0">
                <a:solidFill>
                  <a:prstClr val="white"/>
                </a:solidFill>
                <a:latin typeface="Raleway" panose="020B0003030101060003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               SANGIOVESE PHYGITAL</a:t>
            </a:r>
            <a:endParaRPr lang="it-IT" altLang="it-IT" sz="2800" b="1" dirty="0">
              <a:solidFill>
                <a:srgbClr val="FFFFFF"/>
              </a:solidFill>
              <a:latin typeface="Raleway" panose="020B00030301010600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363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872" y="1844824"/>
            <a:ext cx="6840760" cy="4505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tangolo 1"/>
          <p:cNvSpPr/>
          <p:nvPr/>
        </p:nvSpPr>
        <p:spPr>
          <a:xfrm>
            <a:off x="297093" y="260648"/>
            <a:ext cx="8640960" cy="1371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2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COME SARA’ IL VINO DEL FUTURO </a:t>
            </a:r>
            <a:r>
              <a:rPr lang="it-IT" sz="44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?</a:t>
            </a:r>
            <a:br>
              <a:rPr lang="it-IT" sz="2800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it-IT" sz="2800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PROVOCAZIONI E STIMOLI</a:t>
            </a:r>
            <a:endParaRPr lang="it-IT" dirty="0">
              <a:solidFill>
                <a:prstClr val="white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69203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it-IT" sz="7300" dirty="0">
                <a:latin typeface="Aharoni" panose="02010803020104030203" pitchFamily="2" charset="-79"/>
                <a:cs typeface="Aharoni" panose="02010803020104030203" pitchFamily="2" charset="-79"/>
              </a:rPr>
              <a:t>6</a:t>
            </a:r>
            <a:r>
              <a:rPr lang="it-IT" dirty="0">
                <a:latin typeface="Aharoni" panose="02010803020104030203" pitchFamily="2" charset="-79"/>
                <a:cs typeface="Aharoni" panose="02010803020104030203" pitchFamily="2" charset="-79"/>
              </a:rPr>
              <a:t> gradi di separazione 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1" y="1124744"/>
            <a:ext cx="5472608" cy="308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tangolo 3"/>
          <p:cNvSpPr/>
          <p:nvPr/>
        </p:nvSpPr>
        <p:spPr>
          <a:xfrm>
            <a:off x="395536" y="4509120"/>
            <a:ext cx="874846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Sei argomenti  attorno alla vite legati tra  loro da  un "filo" logico, metodologico, culturale ,</a:t>
            </a:r>
            <a:r>
              <a:rPr lang="it-IT" sz="3200" dirty="0" err="1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etc</a:t>
            </a:r>
            <a:r>
              <a:rPr lang="it-IT" sz="3200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che segue una traccia a cui la sequenza </a:t>
            </a:r>
            <a:r>
              <a:rPr lang="it-IT" sz="3600" b="1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è</a:t>
            </a:r>
            <a:r>
              <a:rPr lang="it-IT" sz="3200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ispirata</a:t>
            </a:r>
          </a:p>
        </p:txBody>
      </p:sp>
    </p:spTree>
    <p:extLst>
      <p:ext uri="{BB962C8B-B14F-4D97-AF65-F5344CB8AC3E}">
        <p14:creationId xmlns:p14="http://schemas.microsoft.com/office/powerpoint/2010/main" val="24532722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it-IT" sz="9600" b="1" dirty="0"/>
            </a:br>
            <a:endParaRPr lang="it-IT" dirty="0"/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0" y="116632"/>
            <a:ext cx="8784976" cy="6381328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it-IT" sz="11500" dirty="0">
                <a:latin typeface="Constantia" panose="02030602050306030303" pitchFamily="18" charset="0"/>
              </a:rPr>
              <a:t>     </a:t>
            </a:r>
          </a:p>
          <a:p>
            <a:pPr marL="0" indent="0">
              <a:buNone/>
            </a:pPr>
            <a:r>
              <a:rPr lang="it-IT" sz="11500" dirty="0">
                <a:latin typeface="Constantia" panose="02030602050306030303" pitchFamily="18" charset="0"/>
              </a:rPr>
              <a:t>   </a:t>
            </a:r>
            <a:r>
              <a:rPr lang="it-IT" sz="19900" dirty="0">
                <a:latin typeface="Constantia" panose="02030602050306030303" pitchFamily="18" charset="0"/>
              </a:rPr>
              <a:t>N</a:t>
            </a:r>
            <a:r>
              <a:rPr lang="it-IT" sz="11500" dirty="0">
                <a:latin typeface="Constantia" panose="02030602050306030303" pitchFamily="18" charset="0"/>
              </a:rPr>
              <a:t> </a:t>
            </a:r>
          </a:p>
          <a:p>
            <a:pPr marL="0" indent="0">
              <a:buNone/>
            </a:pPr>
            <a:r>
              <a:rPr lang="it-IT" sz="11500" dirty="0">
                <a:latin typeface="Constantia" panose="02030602050306030303" pitchFamily="18" charset="0"/>
              </a:rPr>
              <a:t>            </a:t>
            </a:r>
            <a:r>
              <a:rPr lang="it-IT" sz="9600" dirty="0">
                <a:latin typeface="Constantia" panose="02030602050306030303" pitchFamily="18" charset="0"/>
              </a:rPr>
              <a:t>natura</a:t>
            </a:r>
          </a:p>
        </p:txBody>
      </p:sp>
      <p:sp>
        <p:nvSpPr>
          <p:cNvPr id="5" name="Rettangolo 4"/>
          <p:cNvSpPr/>
          <p:nvPr/>
        </p:nvSpPr>
        <p:spPr>
          <a:xfrm>
            <a:off x="7236296" y="404664"/>
            <a:ext cx="9144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6600" b="1" dirty="0">
                <a:solidFill>
                  <a:prstClr val="black"/>
                </a:solidFill>
              </a:rPr>
              <a:t>1.</a:t>
            </a:r>
          </a:p>
        </p:txBody>
      </p:sp>
    </p:spTree>
    <p:extLst>
      <p:ext uri="{BB962C8B-B14F-4D97-AF65-F5344CB8AC3E}">
        <p14:creationId xmlns:p14="http://schemas.microsoft.com/office/powerpoint/2010/main" val="2252584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0" descr="http://us.cdn1.123rf.com/168nwm/karandaev/karandaev1002/karandaev100200083/6399535-insieme-di-vino--vino-rosso-e-versato-in-un-bicchiere-da-bottiglia-close-u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3182">
            <a:off x="889625" y="4671516"/>
            <a:ext cx="1836738" cy="183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e 2"/>
          <p:cNvSpPr/>
          <p:nvPr/>
        </p:nvSpPr>
        <p:spPr>
          <a:xfrm>
            <a:off x="4643438" y="3716338"/>
            <a:ext cx="504825" cy="4826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4" name="Ovale 3"/>
          <p:cNvSpPr>
            <a:spLocks noChangeArrowheads="1"/>
          </p:cNvSpPr>
          <p:nvPr/>
        </p:nvSpPr>
        <p:spPr bwMode="auto">
          <a:xfrm rot="885904">
            <a:off x="4716527" y="1052518"/>
            <a:ext cx="1131887" cy="2662237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6" name="Ovale 5"/>
          <p:cNvSpPr/>
          <p:nvPr/>
        </p:nvSpPr>
        <p:spPr>
          <a:xfrm rot="19441451">
            <a:off x="3632200" y="1568450"/>
            <a:ext cx="836613" cy="244475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31750" name="CasellaDiTesto 7"/>
          <p:cNvSpPr txBox="1">
            <a:spLocks noChangeArrowheads="1"/>
          </p:cNvSpPr>
          <p:nvPr/>
        </p:nvSpPr>
        <p:spPr bwMode="auto">
          <a:xfrm>
            <a:off x="179512" y="644780"/>
            <a:ext cx="2706190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SzPct val="110000"/>
              <a:buFont typeface="Wingdings" pitchFamily="2" charset="2"/>
              <a:buChar char="q"/>
            </a:pPr>
            <a:r>
              <a:rPr lang="it-IT" altLang="it-IT" dirty="0">
                <a:solidFill>
                  <a:srgbClr val="000000"/>
                </a:solidFill>
                <a:latin typeface="Arial" charset="0"/>
                <a:cs typeface="Arial" charset="0"/>
              </a:rPr>
              <a:t>Colore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SzPct val="110000"/>
              <a:buFont typeface="Wingdings" pitchFamily="2" charset="2"/>
              <a:buChar char="q"/>
            </a:pPr>
            <a:r>
              <a:rPr lang="it-IT" altLang="it-IT" dirty="0">
                <a:solidFill>
                  <a:srgbClr val="000000"/>
                </a:solidFill>
                <a:latin typeface="Arial" charset="0"/>
                <a:cs typeface="Arial" charset="0"/>
              </a:rPr>
              <a:t>Profumo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SzPct val="110000"/>
              <a:buFont typeface="Wingdings" pitchFamily="2" charset="2"/>
              <a:buChar char="q"/>
            </a:pPr>
            <a:r>
              <a:rPr lang="it-IT" altLang="it-IT" dirty="0">
                <a:solidFill>
                  <a:srgbClr val="000000"/>
                </a:solidFill>
                <a:latin typeface="Arial" charset="0"/>
                <a:cs typeface="Arial" charset="0"/>
              </a:rPr>
              <a:t>Gusto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SzPct val="110000"/>
              <a:buFont typeface="Wingdings" pitchFamily="2" charset="2"/>
              <a:buChar char="q"/>
            </a:pPr>
            <a:r>
              <a:rPr lang="it-IT" altLang="it-IT" dirty="0">
                <a:solidFill>
                  <a:srgbClr val="000000"/>
                </a:solidFill>
                <a:latin typeface="Arial" charset="0"/>
                <a:cs typeface="Arial" charset="0"/>
              </a:rPr>
              <a:t>Aroma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SzPct val="110000"/>
              <a:buFont typeface="Wingdings" pitchFamily="2" charset="2"/>
              <a:buChar char="q"/>
            </a:pPr>
            <a:r>
              <a:rPr lang="it-IT" altLang="it-IT" dirty="0">
                <a:solidFill>
                  <a:srgbClr val="000000"/>
                </a:solidFill>
                <a:latin typeface="Arial" charset="0"/>
                <a:cs typeface="Arial" charset="0"/>
              </a:rPr>
              <a:t>Evocazione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SzPct val="110000"/>
              <a:buFont typeface="Wingdings" pitchFamily="2" charset="2"/>
              <a:buChar char="q"/>
            </a:pPr>
            <a:r>
              <a:rPr lang="it-IT" altLang="it-IT" dirty="0">
                <a:solidFill>
                  <a:srgbClr val="000000"/>
                </a:solidFill>
                <a:latin typeface="Arial" charset="0"/>
                <a:cs typeface="Arial" charset="0"/>
              </a:rPr>
              <a:t>Ricordo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SzPct val="110000"/>
              <a:buFont typeface="Wingdings" pitchFamily="2" charset="2"/>
              <a:buChar char="q"/>
            </a:pPr>
            <a:r>
              <a:rPr lang="it-IT" altLang="it-IT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Naturalità</a:t>
            </a:r>
          </a:p>
        </p:txBody>
      </p:sp>
      <p:sp>
        <p:nvSpPr>
          <p:cNvPr id="9" name="Ovale 8"/>
          <p:cNvSpPr>
            <a:spLocks noChangeArrowheads="1"/>
          </p:cNvSpPr>
          <p:nvPr/>
        </p:nvSpPr>
        <p:spPr bwMode="auto">
          <a:xfrm rot="-9079629">
            <a:off x="4121151" y="4075113"/>
            <a:ext cx="622300" cy="1282700"/>
          </a:xfrm>
          <a:prstGeom prst="ellipse">
            <a:avLst/>
          </a:prstGeom>
          <a:solidFill>
            <a:srgbClr val="6633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0" name="Ovale 9"/>
          <p:cNvSpPr>
            <a:spLocks noChangeArrowheads="1"/>
          </p:cNvSpPr>
          <p:nvPr/>
        </p:nvSpPr>
        <p:spPr bwMode="auto">
          <a:xfrm rot="15207842">
            <a:off x="3343275" y="3144838"/>
            <a:ext cx="871538" cy="1871662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vert="eaVert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1" name="Ovale 10"/>
          <p:cNvSpPr>
            <a:spLocks noChangeArrowheads="1"/>
          </p:cNvSpPr>
          <p:nvPr/>
        </p:nvSpPr>
        <p:spPr bwMode="auto">
          <a:xfrm rot="9792703">
            <a:off x="5003800" y="4076700"/>
            <a:ext cx="647700" cy="2363788"/>
          </a:xfrm>
          <a:prstGeom prst="ellipse">
            <a:avLst/>
          </a:prstGeom>
          <a:solidFill>
            <a:srgbClr val="7030A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3" name="Ovale 12"/>
          <p:cNvSpPr/>
          <p:nvPr/>
        </p:nvSpPr>
        <p:spPr>
          <a:xfrm>
            <a:off x="323851" y="765180"/>
            <a:ext cx="215900" cy="1936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4" name="Ovale 13"/>
          <p:cNvSpPr/>
          <p:nvPr/>
        </p:nvSpPr>
        <p:spPr>
          <a:xfrm>
            <a:off x="323851" y="1268413"/>
            <a:ext cx="215900" cy="195262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5" name="Ovale 14"/>
          <p:cNvSpPr/>
          <p:nvPr/>
        </p:nvSpPr>
        <p:spPr>
          <a:xfrm>
            <a:off x="323851" y="1773240"/>
            <a:ext cx="215900" cy="1936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6" name="Ovale 15"/>
          <p:cNvSpPr/>
          <p:nvPr/>
        </p:nvSpPr>
        <p:spPr>
          <a:xfrm>
            <a:off x="323851" y="2276603"/>
            <a:ext cx="215900" cy="195263"/>
          </a:xfrm>
          <a:prstGeom prst="ellipse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7" name="Ovale 16"/>
          <p:cNvSpPr/>
          <p:nvPr/>
        </p:nvSpPr>
        <p:spPr>
          <a:xfrm>
            <a:off x="323851" y="2708403"/>
            <a:ext cx="215900" cy="195263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8" name="Ovale 17"/>
          <p:cNvSpPr/>
          <p:nvPr/>
        </p:nvSpPr>
        <p:spPr>
          <a:xfrm>
            <a:off x="323851" y="3213228"/>
            <a:ext cx="215900" cy="193675"/>
          </a:xfrm>
          <a:prstGeom prst="ellipse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9" name="CasellaDiTesto 18"/>
          <p:cNvSpPr txBox="1"/>
          <p:nvPr/>
        </p:nvSpPr>
        <p:spPr>
          <a:xfrm>
            <a:off x="2483832" y="102712"/>
            <a:ext cx="6296917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8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Cosa esprime un vino all’assaggio?</a:t>
            </a:r>
          </a:p>
        </p:txBody>
      </p:sp>
      <p:sp>
        <p:nvSpPr>
          <p:cNvPr id="5" name="Ovale 4"/>
          <p:cNvSpPr>
            <a:spLocks noChangeArrowheads="1"/>
          </p:cNvSpPr>
          <p:nvPr/>
        </p:nvSpPr>
        <p:spPr bwMode="auto">
          <a:xfrm rot="6223152">
            <a:off x="5711032" y="3082138"/>
            <a:ext cx="869950" cy="2284413"/>
          </a:xfrm>
          <a:prstGeom prst="ellipse">
            <a:avLst/>
          </a:prstGeom>
          <a:solidFill>
            <a:srgbClr val="FF66CC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2" name="Ovale 4" descr="Diagonali larghe verso l'alto"/>
          <p:cNvSpPr>
            <a:spLocks noChangeArrowheads="1"/>
          </p:cNvSpPr>
          <p:nvPr/>
        </p:nvSpPr>
        <p:spPr bwMode="auto">
          <a:xfrm rot="3334930">
            <a:off x="5566569" y="2074077"/>
            <a:ext cx="869950" cy="2284412"/>
          </a:xfrm>
          <a:prstGeom prst="ellipse">
            <a:avLst/>
          </a:prstGeom>
          <a:pattFill prst="wdUpDiag">
            <a:fgClr>
              <a:srgbClr val="00FF00"/>
            </a:fgClr>
            <a:bgClr>
              <a:srgbClr val="FFFFFF"/>
            </a:bgClr>
          </a:patt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7" name="Ovale 17"/>
          <p:cNvSpPr>
            <a:spLocks noChangeArrowheads="1"/>
          </p:cNvSpPr>
          <p:nvPr/>
        </p:nvSpPr>
        <p:spPr bwMode="auto">
          <a:xfrm>
            <a:off x="323851" y="3716346"/>
            <a:ext cx="215900" cy="193675"/>
          </a:xfrm>
          <a:prstGeom prst="ellipse">
            <a:avLst/>
          </a:prstGeom>
          <a:solidFill>
            <a:srgbClr val="00FF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9558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>
            <a:extLst>
              <a:ext uri="{FF2B5EF4-FFF2-40B4-BE49-F238E27FC236}">
                <a16:creationId xmlns:a16="http://schemas.microsoft.com/office/drawing/2014/main" id="{265B60D5-ED32-D149-89C3-9D9E83F8B2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93" y="29136"/>
            <a:ext cx="9144000" cy="1362075"/>
          </a:xfrm>
        </p:spPr>
        <p:txBody>
          <a:bodyPr anchor="ctr"/>
          <a:lstStyle/>
          <a:p>
            <a:pPr algn="ctr"/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 CONSUMATORE OGGI CHIEDE </a:t>
            </a:r>
            <a:b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2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VINO NATURALE </a:t>
            </a:r>
          </a:p>
        </p:txBody>
      </p:sp>
      <p:sp>
        <p:nvSpPr>
          <p:cNvPr id="4" name="CasellaDiTesto 2"/>
          <p:cNvSpPr txBox="1">
            <a:spLocks noChangeArrowheads="1"/>
          </p:cNvSpPr>
          <p:nvPr/>
        </p:nvSpPr>
        <p:spPr bwMode="auto">
          <a:xfrm>
            <a:off x="307548" y="1626220"/>
            <a:ext cx="3294365" cy="4831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297" tIns="45650" rIns="91297" bIns="456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defTabSz="912977">
              <a:spcBef>
                <a:spcPct val="0"/>
              </a:spcBef>
              <a:buFontTx/>
              <a:buNone/>
            </a:pPr>
            <a:r>
              <a:rPr lang="it-IT" altLang="it-IT" sz="2800" b="1" dirty="0">
                <a:solidFill>
                  <a:prstClr val="black"/>
                </a:solidFill>
              </a:rPr>
              <a:t>Per produrlo rispettando l’ambiente occorre essere:</a:t>
            </a:r>
          </a:p>
          <a:p>
            <a:pPr defTabSz="912977">
              <a:spcBef>
                <a:spcPct val="0"/>
              </a:spcBef>
              <a:buFontTx/>
              <a:buNone/>
            </a:pPr>
            <a:endParaRPr lang="it-IT" altLang="it-IT" sz="2800" b="1" dirty="0">
              <a:solidFill>
                <a:prstClr val="black"/>
              </a:solidFill>
            </a:endParaRPr>
          </a:p>
          <a:p>
            <a:pPr defTabSz="912977">
              <a:spcBef>
                <a:spcPct val="0"/>
              </a:spcBef>
            </a:pPr>
            <a:r>
              <a:rPr lang="it-IT" altLang="it-IT" sz="2800" b="1" dirty="0">
                <a:solidFill>
                  <a:srgbClr val="FF0000"/>
                </a:solidFill>
              </a:rPr>
              <a:t>Biologici?</a:t>
            </a:r>
          </a:p>
          <a:p>
            <a:pPr defTabSz="912977">
              <a:spcBef>
                <a:spcPct val="0"/>
              </a:spcBef>
            </a:pPr>
            <a:r>
              <a:rPr lang="it-IT" altLang="it-IT" sz="2800" b="1" dirty="0">
                <a:solidFill>
                  <a:srgbClr val="FF0000"/>
                </a:solidFill>
              </a:rPr>
              <a:t>Biodinamici?</a:t>
            </a:r>
          </a:p>
          <a:p>
            <a:pPr defTabSz="912977">
              <a:spcBef>
                <a:spcPct val="0"/>
              </a:spcBef>
            </a:pPr>
            <a:r>
              <a:rPr lang="it-IT" altLang="it-IT" sz="2800" b="1" dirty="0">
                <a:solidFill>
                  <a:srgbClr val="FF0000"/>
                </a:solidFill>
              </a:rPr>
              <a:t>Naturali?</a:t>
            </a:r>
          </a:p>
          <a:p>
            <a:pPr defTabSz="912977">
              <a:spcBef>
                <a:spcPct val="0"/>
              </a:spcBef>
            </a:pPr>
            <a:r>
              <a:rPr lang="it-IT" altLang="it-IT" sz="2800" b="1" dirty="0">
                <a:solidFill>
                  <a:srgbClr val="FF0000"/>
                </a:solidFill>
              </a:rPr>
              <a:t>Ancestrali ?</a:t>
            </a:r>
          </a:p>
          <a:p>
            <a:pPr defTabSz="912977">
              <a:spcBef>
                <a:spcPct val="0"/>
              </a:spcBef>
            </a:pPr>
            <a:r>
              <a:rPr lang="it-IT" altLang="it-IT" sz="2800" b="1" dirty="0">
                <a:solidFill>
                  <a:srgbClr val="FF0000"/>
                </a:solidFill>
              </a:rPr>
              <a:t>Artigianali ?</a:t>
            </a:r>
          </a:p>
          <a:p>
            <a:pPr defTabSz="912977">
              <a:spcBef>
                <a:spcPct val="0"/>
              </a:spcBef>
            </a:pPr>
            <a:r>
              <a:rPr lang="it-IT" altLang="it-IT" sz="2800" b="1" dirty="0">
                <a:solidFill>
                  <a:srgbClr val="FF0000"/>
                </a:solidFill>
              </a:rPr>
              <a:t> </a:t>
            </a:r>
            <a:r>
              <a:rPr lang="it-IT" altLang="it-IT" sz="2800" b="1" dirty="0" err="1">
                <a:solidFill>
                  <a:srgbClr val="FF0000"/>
                </a:solidFill>
              </a:rPr>
              <a:t>etc</a:t>
            </a:r>
            <a:r>
              <a:rPr lang="it-IT" altLang="it-IT" sz="2800" b="1" dirty="0">
                <a:solidFill>
                  <a:srgbClr val="FF0000"/>
                </a:solidFill>
              </a:rPr>
              <a:t> .</a:t>
            </a:r>
          </a:p>
        </p:txBody>
      </p:sp>
      <p:pic>
        <p:nvPicPr>
          <p:cNvPr id="5" name="Segnaposto contenuto 3" descr="https://253qv1sx4ey389p9wtpp9sj0-wpengine.netdna-ssl.com/wp-content/uploads/2021/07/HERO_Wine_Pros_Terms_Credit_Susanna_Harrison_1920x1280-700x461.jp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3" y="1809944"/>
            <a:ext cx="3960440" cy="44644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23463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55875" y="0"/>
            <a:ext cx="3671888" cy="6858000"/>
          </a:xfrm>
          <a:noFill/>
        </p:spPr>
      </p:pic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323850" y="4508500"/>
            <a:ext cx="8280400" cy="234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3200" b="1">
                <a:solidFill>
                  <a:srgbClr val="FF00FF"/>
                </a:solidFill>
              </a:rPr>
              <a:t>LA VITICOLTURA E’IL RISULTATO DEI</a:t>
            </a:r>
            <a:br>
              <a:rPr lang="it-IT" altLang="it-IT" sz="3200" b="1">
                <a:solidFill>
                  <a:srgbClr val="FF00FF"/>
                </a:solidFill>
              </a:rPr>
            </a:br>
            <a:r>
              <a:rPr lang="it-IT" altLang="it-IT" sz="3200" b="1">
                <a:solidFill>
                  <a:srgbClr val="FF00FF"/>
                </a:solidFill>
              </a:rPr>
              <a:t>PROGRESSI DELLA SCIENZA O E’UN</a:t>
            </a:r>
            <a:br>
              <a:rPr lang="it-IT" altLang="it-IT" sz="3200" b="1">
                <a:solidFill>
                  <a:srgbClr val="FF00FF"/>
                </a:solidFill>
              </a:rPr>
            </a:br>
            <a:r>
              <a:rPr lang="it-IT" altLang="it-IT" sz="3200" b="1">
                <a:solidFill>
                  <a:srgbClr val="FF00FF"/>
                </a:solidFill>
              </a:rPr>
              <a:t>FENOMENO NATURALE ?</a:t>
            </a:r>
            <a:br>
              <a:rPr lang="it-IT" altLang="it-IT" sz="3200" b="1">
                <a:solidFill>
                  <a:srgbClr val="FF00FF"/>
                </a:solidFill>
              </a:rPr>
            </a:br>
            <a:endParaRPr lang="it-IT" altLang="it-IT" sz="3200" b="1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838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1786441" y="3383260"/>
            <a:ext cx="62646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400" dirty="0">
                <a:solidFill>
                  <a:srgbClr val="647E34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  <a:endParaRPr lang="it-IT" sz="1400" dirty="0">
              <a:solidFill>
                <a:srgbClr val="647E34"/>
              </a:solidFill>
              <a:latin typeface="Comic Sans MS" charset="0"/>
              <a:ea typeface="Comic Sans MS" charset="0"/>
              <a:cs typeface="Comic Sans MS" charset="0"/>
            </a:endParaRPr>
          </a:p>
        </p:txBody>
      </p:sp>
      <p:pic>
        <p:nvPicPr>
          <p:cNvPr id="14" name="Picture 2" descr="Logo UNINA"/>
          <p:cNvPicPr>
            <a:picLocks noChangeAspect="1" noChangeArrowheads="1"/>
          </p:cNvPicPr>
          <p:nvPr/>
        </p:nvPicPr>
        <p:blipFill>
          <a:blip r:embed="rId3" cstate="screen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7884" y="5445224"/>
            <a:ext cx="723796" cy="1400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225" y="1196752"/>
            <a:ext cx="2359114" cy="1946078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9340" y="3586514"/>
            <a:ext cx="2876079" cy="2061897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1606" y="3548165"/>
            <a:ext cx="3203848" cy="2087267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680" y="3580337"/>
            <a:ext cx="1996204" cy="2074253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1838" y="1217716"/>
            <a:ext cx="1923521" cy="1955191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8021" y="1198185"/>
            <a:ext cx="2145981" cy="1959950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3755" y="1215890"/>
            <a:ext cx="2041515" cy="1958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4033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t-IT" altLang="it-IT"/>
          </a:p>
        </p:txBody>
      </p:sp>
      <p:pic>
        <p:nvPicPr>
          <p:cNvPr id="261123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3"/>
            <a:ext cx="9144000" cy="7258051"/>
          </a:xfrm>
          <a:noFill/>
          <a:ln/>
        </p:spPr>
      </p:pic>
      <p:sp>
        <p:nvSpPr>
          <p:cNvPr id="261124" name="Rectangle 4"/>
          <p:cNvSpPr>
            <a:spLocks noChangeArrowheads="1"/>
          </p:cNvSpPr>
          <p:nvPr/>
        </p:nvSpPr>
        <p:spPr bwMode="auto">
          <a:xfrm>
            <a:off x="2051721" y="5805362"/>
            <a:ext cx="4680520" cy="648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297" tIns="45650" rIns="91297" bIns="45650" anchor="ctr"/>
          <a:lstStyle/>
          <a:p>
            <a:pPr algn="ctr" defTabSz="912977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L’UNICO VINO NATURALE E’ QUELLO </a:t>
            </a:r>
          </a:p>
          <a:p>
            <a:pPr algn="ctr" defTabSz="912977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PRODOTTO DALLE VITI SELVATICHE</a:t>
            </a:r>
          </a:p>
        </p:txBody>
      </p:sp>
      <p:sp>
        <p:nvSpPr>
          <p:cNvPr id="2" name="Rettangolo 1"/>
          <p:cNvSpPr/>
          <p:nvPr/>
        </p:nvSpPr>
        <p:spPr>
          <a:xfrm>
            <a:off x="2195777" y="2780556"/>
            <a:ext cx="4032027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97" tIns="45650" rIns="91297" bIns="45650" rtlCol="0" anchor="ctr"/>
          <a:lstStyle/>
          <a:p>
            <a:pPr algn="ctr" defTabSz="912977"/>
            <a:r>
              <a:rPr lang="it-IT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VINO PUO’ ESSERE UN PRODOTTO NATURALE ?</a:t>
            </a:r>
          </a:p>
        </p:txBody>
      </p:sp>
    </p:spTree>
    <p:extLst>
      <p:ext uri="{BB962C8B-B14F-4D97-AF65-F5344CB8AC3E}">
        <p14:creationId xmlns:p14="http://schemas.microsoft.com/office/powerpoint/2010/main" val="41668216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1786441" y="3383260"/>
            <a:ext cx="62646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400" dirty="0">
                <a:solidFill>
                  <a:srgbClr val="647E34"/>
                </a:solidFill>
                <a:latin typeface="Comic Sans MS" charset="0"/>
                <a:ea typeface="Comic Sans MS" charset="0"/>
                <a:cs typeface="Comic Sans MS" charset="0"/>
              </a:rPr>
              <a:t> </a:t>
            </a:r>
            <a:endParaRPr lang="it-IT" sz="1400" dirty="0">
              <a:solidFill>
                <a:srgbClr val="647E34"/>
              </a:solidFill>
              <a:latin typeface="Comic Sans MS" charset="0"/>
              <a:ea typeface="Comic Sans MS" charset="0"/>
              <a:cs typeface="Comic Sans MS" charset="0"/>
            </a:endParaRPr>
          </a:p>
        </p:txBody>
      </p:sp>
      <p:pic>
        <p:nvPicPr>
          <p:cNvPr id="14" name="Picture 2" descr="Logo UNINA"/>
          <p:cNvPicPr>
            <a:picLocks noChangeAspect="1" noChangeArrowheads="1"/>
          </p:cNvPicPr>
          <p:nvPr/>
        </p:nvPicPr>
        <p:blipFill>
          <a:blip r:embed="rId3" cstate="screen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7884" y="5445224"/>
            <a:ext cx="723796" cy="1400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ttangolo 4"/>
          <p:cNvSpPr txBox="1"/>
          <p:nvPr/>
        </p:nvSpPr>
        <p:spPr>
          <a:xfrm>
            <a:off x="4499413" y="1235869"/>
            <a:ext cx="4572001" cy="14465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>
                <a:solidFill>
                  <a:srgbClr val="222222"/>
                </a:solidFill>
                <a:latin typeface="Lora"/>
                <a:ea typeface="Lora"/>
                <a:cs typeface="Lora"/>
                <a:sym typeface="Lora"/>
              </a:defRPr>
            </a:pPr>
            <a:r>
              <a:rPr sz="2800" dirty="0">
                <a:solidFill>
                  <a:srgbClr val="53682B"/>
                </a:solidFill>
                <a:latin typeface="Lora"/>
                <a:ea typeface="Lora"/>
                <a:cs typeface="Lora"/>
                <a:sym typeface="Lora"/>
              </a:rPr>
              <a:t>Neolithic resinated wine</a:t>
            </a:r>
          </a:p>
          <a:p>
            <a:pPr>
              <a:defRPr sz="1200">
                <a:solidFill>
                  <a:srgbClr val="222222"/>
                </a:solidFill>
                <a:latin typeface="Lora"/>
                <a:ea typeface="Lora"/>
                <a:cs typeface="Lora"/>
                <a:sym typeface="Lora"/>
              </a:defRPr>
            </a:pPr>
            <a:r>
              <a:rPr sz="1200" dirty="0">
                <a:solidFill>
                  <a:srgbClr val="53682B"/>
                </a:solidFill>
                <a:latin typeface="Lora"/>
                <a:ea typeface="Lora"/>
                <a:cs typeface="Lora"/>
                <a:sym typeface="Lora"/>
              </a:rPr>
              <a:t>Patrick E. McGovern, Donald L. Glusker, Lawrence J. Exner </a:t>
            </a:r>
          </a:p>
          <a:p>
            <a:pPr>
              <a:defRPr sz="1200">
                <a:solidFill>
                  <a:srgbClr val="222222"/>
                </a:solidFill>
                <a:latin typeface="Lora"/>
                <a:ea typeface="Lora"/>
                <a:cs typeface="Lora"/>
                <a:sym typeface="Lora"/>
              </a:defRPr>
            </a:pPr>
            <a:r>
              <a:rPr sz="1200" dirty="0">
                <a:solidFill>
                  <a:srgbClr val="53682B"/>
                </a:solidFill>
                <a:latin typeface="Lora"/>
                <a:ea typeface="Lora"/>
                <a:cs typeface="Lora"/>
                <a:sym typeface="Lora"/>
              </a:rPr>
              <a:t>&amp; Mary M. Voigt </a:t>
            </a:r>
          </a:p>
          <a:p>
            <a:pPr>
              <a:defRPr i="1">
                <a:solidFill>
                  <a:srgbClr val="222222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pPr>
            <a:r>
              <a:rPr i="1" dirty="0">
                <a:solidFill>
                  <a:srgbClr val="53682B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Nature </a:t>
            </a:r>
            <a:r>
              <a:rPr b="1" i="1" dirty="0">
                <a:solidFill>
                  <a:srgbClr val="53682B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volume 381</a:t>
            </a:r>
            <a:r>
              <a:rPr i="1" dirty="0">
                <a:solidFill>
                  <a:srgbClr val="53682B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, pages480–481 (1996) | </a:t>
            </a:r>
          </a:p>
        </p:txBody>
      </p:sp>
      <p:pic>
        <p:nvPicPr>
          <p:cNvPr id="11" name="Immagine 7" descr="Immagin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9168" y="1321141"/>
            <a:ext cx="3032794" cy="1043579"/>
          </a:xfrm>
          <a:prstGeom prst="rect">
            <a:avLst/>
          </a:prstGeom>
          <a:ln w="12700">
            <a:miter lim="400000"/>
          </a:ln>
        </p:spPr>
      </p:pic>
      <p:pic>
        <p:nvPicPr>
          <p:cNvPr id="12" name="Immagine 16" descr="Immagin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6908" y="2902577"/>
            <a:ext cx="3107061" cy="2517647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Rettangolo 8"/>
          <p:cNvSpPr txBox="1"/>
          <p:nvPr/>
        </p:nvSpPr>
        <p:spPr>
          <a:xfrm>
            <a:off x="4499375" y="2872468"/>
            <a:ext cx="4190133" cy="24622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 defTabSz="457200">
              <a:defRPr sz="16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GB" sz="1400" dirty="0">
                <a:solidFill>
                  <a:srgbClr val="53682B"/>
                </a:solidFill>
                <a:latin typeface="Comic Sans MS" charset="0"/>
                <a:ea typeface="Comic Sans MS" charset="0"/>
                <a:cs typeface="Comic Sans MS" charset="0"/>
                <a:sym typeface="Arial"/>
              </a:rPr>
              <a:t>On the remains of a pot of </a:t>
            </a:r>
            <a:r>
              <a:rPr lang="en-GB" sz="1400" b="1" dirty="0">
                <a:solidFill>
                  <a:srgbClr val="53682B"/>
                </a:solidFill>
                <a:latin typeface="Comic Sans MS" charset="0"/>
                <a:ea typeface="Comic Sans MS" charset="0"/>
                <a:cs typeface="Comic Sans MS" charset="0"/>
                <a:sym typeface="Arial"/>
              </a:rPr>
              <a:t>Godin </a:t>
            </a:r>
            <a:r>
              <a:rPr lang="en-GB" sz="1400" b="1" dirty="0" err="1">
                <a:solidFill>
                  <a:srgbClr val="53682B"/>
                </a:solidFill>
                <a:latin typeface="Comic Sans MS" charset="0"/>
                <a:ea typeface="Comic Sans MS" charset="0"/>
                <a:cs typeface="Comic Sans MS" charset="0"/>
                <a:sym typeface="Arial"/>
              </a:rPr>
              <a:t>Tepe</a:t>
            </a:r>
            <a:r>
              <a:rPr lang="en-GB" sz="1400" dirty="0">
                <a:solidFill>
                  <a:srgbClr val="53682B"/>
                </a:solidFill>
                <a:latin typeface="Comic Sans MS" charset="0"/>
                <a:ea typeface="Comic Sans MS" charset="0"/>
                <a:cs typeface="Comic Sans MS" charset="0"/>
                <a:sym typeface="Arial"/>
              </a:rPr>
              <a:t>, in the mountains </a:t>
            </a:r>
            <a:r>
              <a:rPr lang="en-GB" sz="1400" b="1" dirty="0">
                <a:solidFill>
                  <a:srgbClr val="53682B"/>
                </a:solidFill>
                <a:latin typeface="Comic Sans MS" charset="0"/>
                <a:ea typeface="Comic Sans MS" charset="0"/>
                <a:cs typeface="Comic Sans MS" charset="0"/>
                <a:sym typeface="Arial"/>
              </a:rPr>
              <a:t>near Zagros</a:t>
            </a:r>
            <a:r>
              <a:rPr lang="en-GB" sz="1400" dirty="0">
                <a:solidFill>
                  <a:srgbClr val="53682B"/>
                </a:solidFill>
                <a:latin typeface="Comic Sans MS" charset="0"/>
                <a:ea typeface="Comic Sans MS" charset="0"/>
                <a:cs typeface="Comic Sans MS" charset="0"/>
                <a:sym typeface="Arial"/>
              </a:rPr>
              <a:t>, Iran, in the middle ages, date from </a:t>
            </a:r>
            <a:r>
              <a:rPr lang="en-GB" sz="1400" b="1" dirty="0">
                <a:solidFill>
                  <a:srgbClr val="53682B"/>
                </a:solidFill>
                <a:latin typeface="Comic Sans MS" charset="0"/>
                <a:ea typeface="Comic Sans MS" charset="0"/>
                <a:cs typeface="Comic Sans MS" charset="0"/>
                <a:sym typeface="Arial"/>
              </a:rPr>
              <a:t>5100 years </a:t>
            </a:r>
            <a:r>
              <a:rPr lang="en-GB" sz="1400" b="1" dirty="0" err="1">
                <a:solidFill>
                  <a:srgbClr val="53682B"/>
                </a:solidFill>
                <a:latin typeface="Comic Sans MS" charset="0"/>
                <a:ea typeface="Comic Sans MS" charset="0"/>
                <a:cs typeface="Comic Sans MS" charset="0"/>
                <a:sym typeface="Arial"/>
              </a:rPr>
              <a:t>b.C.</a:t>
            </a:r>
            <a:r>
              <a:rPr lang="en-GB" sz="1400" dirty="0">
                <a:solidFill>
                  <a:srgbClr val="53682B"/>
                </a:solidFill>
                <a:latin typeface="Comic Sans MS" charset="0"/>
                <a:ea typeface="Comic Sans MS" charset="0"/>
                <a:cs typeface="Comic Sans MS" charset="0"/>
                <a:sym typeface="Arial"/>
              </a:rPr>
              <a:t>, using infrared spectrometry, the liquid chromatography and a chemical test in wet phase was identified the calcium salt of tartaric acid.</a:t>
            </a:r>
          </a:p>
          <a:p>
            <a:pPr algn="just" defTabSz="457200">
              <a:defRPr sz="16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defRPr>
            </a:pPr>
            <a:endParaRPr lang="en-GB" sz="1400" dirty="0">
              <a:solidFill>
                <a:srgbClr val="53682B"/>
              </a:solidFill>
              <a:latin typeface="Comic Sans MS" charset="0"/>
              <a:ea typeface="Comic Sans MS" charset="0"/>
              <a:cs typeface="Comic Sans MS" charset="0"/>
              <a:sym typeface="Arial"/>
            </a:endParaRPr>
          </a:p>
          <a:p>
            <a:pPr algn="just" defTabSz="457200">
              <a:defRPr sz="16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GB" sz="1400" dirty="0">
                <a:solidFill>
                  <a:srgbClr val="53682B"/>
                </a:solidFill>
                <a:latin typeface="Comic Sans MS" charset="0"/>
                <a:ea typeface="Comic Sans MS" charset="0"/>
                <a:cs typeface="Comic Sans MS" charset="0"/>
                <a:sym typeface="Arial"/>
              </a:rPr>
              <a:t>The </a:t>
            </a:r>
            <a:r>
              <a:rPr lang="en-GB" sz="1400" b="1" dirty="0">
                <a:solidFill>
                  <a:srgbClr val="53682B"/>
                </a:solidFill>
                <a:latin typeface="Comic Sans MS" charset="0"/>
                <a:ea typeface="Comic Sans MS" charset="0"/>
                <a:cs typeface="Comic Sans MS" charset="0"/>
                <a:sym typeface="Arial"/>
              </a:rPr>
              <a:t>terebinth resin </a:t>
            </a:r>
            <a:r>
              <a:rPr lang="en-GB" sz="1400" dirty="0">
                <a:solidFill>
                  <a:srgbClr val="53682B"/>
                </a:solidFill>
                <a:latin typeface="Comic Sans MS" charset="0"/>
                <a:ea typeface="Comic Sans MS" charset="0"/>
                <a:cs typeface="Comic Sans MS" charset="0"/>
                <a:sym typeface="Arial"/>
              </a:rPr>
              <a:t>was also present, probably used as a preservative, indicating that the wine was deliberately made and not the result of unintentional fermentation of grape juice.</a:t>
            </a:r>
          </a:p>
        </p:txBody>
      </p:sp>
      <p:sp>
        <p:nvSpPr>
          <p:cNvPr id="4" name="Rettangolo 3"/>
          <p:cNvSpPr/>
          <p:nvPr/>
        </p:nvSpPr>
        <p:spPr>
          <a:xfrm>
            <a:off x="121573" y="89465"/>
            <a:ext cx="8806610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600" b="1" dirty="0">
                <a:solidFill>
                  <a:prstClr val="black"/>
                </a:solidFill>
              </a:rPr>
              <a:t>IL PRIMO VINO ERA  UN  </a:t>
            </a:r>
            <a:r>
              <a:rPr lang="it-IT" sz="3600" b="1" i="1" dirty="0">
                <a:solidFill>
                  <a:prstClr val="black"/>
                </a:solidFill>
              </a:rPr>
              <a:t>VINO  NATURALE   </a:t>
            </a:r>
            <a:r>
              <a:rPr lang="it-IT" sz="3600" b="1" dirty="0">
                <a:solidFill>
                  <a:prstClr val="black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359477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2265427" y="2000246"/>
            <a:ext cx="2187576" cy="3119439"/>
            <a:chOff x="0" y="0"/>
            <a:chExt cx="2187575" cy="3119437"/>
          </a:xfrm>
        </p:grpSpPr>
        <p:pic>
          <p:nvPicPr>
            <p:cNvPr id="8" name="Picture 9" descr="Picture 9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2187575" cy="311943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9" name="Text Box 14"/>
            <p:cNvSpPr txBox="1"/>
            <p:nvPr/>
          </p:nvSpPr>
          <p:spPr>
            <a:xfrm rot="19822108">
              <a:off x="804946" y="1655651"/>
              <a:ext cx="1066801" cy="40010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1200"/>
                </a:spcBef>
                <a:defRPr sz="2000">
                  <a:latin typeface="Monotype Corsiva"/>
                  <a:ea typeface="Monotype Corsiva"/>
                  <a:cs typeface="Monotype Corsiva"/>
                  <a:sym typeface="Monotype Corsiva"/>
                </a:defRPr>
              </a:lvl1pPr>
            </a:lstStyle>
            <a:p>
              <a:r>
                <a:rPr>
                  <a:solidFill>
                    <a:prstClr val="black"/>
                  </a:solidFill>
                </a:rPr>
                <a:t>Falernum</a:t>
              </a:r>
            </a:p>
          </p:txBody>
        </p:sp>
      </p:grpSp>
      <p:sp>
        <p:nvSpPr>
          <p:cNvPr id="10" name="Rectangle 25"/>
          <p:cNvSpPr txBox="1"/>
          <p:nvPr/>
        </p:nvSpPr>
        <p:spPr>
          <a:xfrm>
            <a:off x="4739441" y="4056669"/>
            <a:ext cx="1572391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200"/>
            </a:pPr>
            <a:r>
              <a:rPr sz="1200">
                <a:solidFill>
                  <a:prstClr val="black"/>
                </a:solidFill>
              </a:rPr>
              <a:t>2/5 vino + </a:t>
            </a:r>
          </a:p>
          <a:p>
            <a:pPr>
              <a:defRPr sz="1200"/>
            </a:pPr>
            <a:r>
              <a:rPr sz="1200">
                <a:solidFill>
                  <a:prstClr val="black"/>
                </a:solidFill>
              </a:rPr>
              <a:t>3/5 H</a:t>
            </a:r>
            <a:r>
              <a:rPr sz="1200" baseline="-25000">
                <a:solidFill>
                  <a:prstClr val="black"/>
                </a:solidFill>
              </a:rPr>
              <a:t>2</a:t>
            </a:r>
            <a:r>
              <a:rPr sz="1200">
                <a:solidFill>
                  <a:prstClr val="black"/>
                </a:solidFill>
              </a:rPr>
              <a:t>O</a:t>
            </a:r>
          </a:p>
        </p:txBody>
      </p:sp>
      <p:grpSp>
        <p:nvGrpSpPr>
          <p:cNvPr id="11" name="Freccia circolare in giù 4"/>
          <p:cNvGrpSpPr/>
          <p:nvPr/>
        </p:nvGrpSpPr>
        <p:grpSpPr>
          <a:xfrm>
            <a:off x="2613329" y="1126291"/>
            <a:ext cx="1195995" cy="873954"/>
            <a:chOff x="0" y="0"/>
            <a:chExt cx="1195993" cy="873952"/>
          </a:xfrm>
        </p:grpSpPr>
        <p:sp>
          <p:nvSpPr>
            <p:cNvPr id="12" name="Shape"/>
            <p:cNvSpPr/>
            <p:nvPr/>
          </p:nvSpPr>
          <p:spPr>
            <a:xfrm rot="20036517" flipH="1">
              <a:off x="35751" y="225485"/>
              <a:ext cx="1124492" cy="422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868" y="21600"/>
                  </a:moveTo>
                  <a:lnTo>
                    <a:pt x="17538" y="16200"/>
                  </a:lnTo>
                  <a:lnTo>
                    <a:pt x="18553" y="16200"/>
                  </a:lnTo>
                  <a:lnTo>
                    <a:pt x="18553" y="16200"/>
                  </a:lnTo>
                  <a:cubicBezTo>
                    <a:pt x="17479" y="6663"/>
                    <a:pt x="13725" y="0"/>
                    <a:pt x="9426" y="0"/>
                  </a:cubicBezTo>
                  <a:lnTo>
                    <a:pt x="11457" y="0"/>
                  </a:lnTo>
                  <a:cubicBezTo>
                    <a:pt x="15756" y="0"/>
                    <a:pt x="19510" y="6663"/>
                    <a:pt x="20584" y="16200"/>
                  </a:cubicBezTo>
                  <a:lnTo>
                    <a:pt x="21600" y="16200"/>
                  </a:lnTo>
                  <a:close/>
                  <a:moveTo>
                    <a:pt x="10442" y="126"/>
                  </a:moveTo>
                  <a:lnTo>
                    <a:pt x="10442" y="126"/>
                  </a:lnTo>
                  <a:cubicBezTo>
                    <a:pt x="5657" y="1314"/>
                    <a:pt x="2031" y="10571"/>
                    <a:pt x="2031" y="21600"/>
                  </a:cubicBezTo>
                  <a:lnTo>
                    <a:pt x="0" y="21600"/>
                  </a:lnTo>
                  <a:cubicBezTo>
                    <a:pt x="0" y="9671"/>
                    <a:pt x="4220" y="0"/>
                    <a:pt x="9426" y="0"/>
                  </a:cubicBezTo>
                  <a:cubicBezTo>
                    <a:pt x="9766" y="0"/>
                    <a:pt x="10105" y="42"/>
                    <a:pt x="10442" y="126"/>
                  </a:cubicBezTo>
                  <a:close/>
                </a:path>
              </a:pathLst>
            </a:custGeom>
            <a:solidFill>
              <a:srgbClr val="DA843E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>
                  <a:solidFill>
                    <a:srgbClr val="000000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>
                <a:solidFill>
                  <a:srgbClr val="000000"/>
                </a:solidFill>
                <a:sym typeface="Calibri"/>
              </a:endParaRPr>
            </a:p>
          </p:txBody>
        </p:sp>
        <p:sp>
          <p:nvSpPr>
            <p:cNvPr id="15" name="Shape"/>
            <p:cNvSpPr/>
            <p:nvPr/>
          </p:nvSpPr>
          <p:spPr>
            <a:xfrm rot="20036517" flipH="1">
              <a:off x="587117" y="97898"/>
              <a:ext cx="543602" cy="422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26"/>
                  </a:moveTo>
                  <a:lnTo>
                    <a:pt x="21600" y="126"/>
                  </a:lnTo>
                  <a:cubicBezTo>
                    <a:pt x="11702" y="1314"/>
                    <a:pt x="4202" y="10571"/>
                    <a:pt x="4202" y="21600"/>
                  </a:cubicBezTo>
                  <a:lnTo>
                    <a:pt x="0" y="21600"/>
                  </a:lnTo>
                  <a:cubicBezTo>
                    <a:pt x="0" y="9671"/>
                    <a:pt x="8730" y="0"/>
                    <a:pt x="19499" y="0"/>
                  </a:cubicBezTo>
                  <a:cubicBezTo>
                    <a:pt x="20201" y="0"/>
                    <a:pt x="20902" y="42"/>
                    <a:pt x="21600" y="126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>
                  <a:solidFill>
                    <a:srgbClr val="000000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>
                <a:solidFill>
                  <a:srgbClr val="000000"/>
                </a:solidFill>
                <a:sym typeface="Calibri"/>
              </a:endParaRPr>
            </a:p>
          </p:txBody>
        </p:sp>
        <p:sp>
          <p:nvSpPr>
            <p:cNvPr id="16" name="Line"/>
            <p:cNvSpPr/>
            <p:nvPr/>
          </p:nvSpPr>
          <p:spPr>
            <a:xfrm rot="20036517" flipH="1">
              <a:off x="35751" y="225485"/>
              <a:ext cx="1124492" cy="422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442" y="126"/>
                  </a:moveTo>
                  <a:lnTo>
                    <a:pt x="10442" y="126"/>
                  </a:lnTo>
                  <a:cubicBezTo>
                    <a:pt x="5657" y="1314"/>
                    <a:pt x="2031" y="10571"/>
                    <a:pt x="2031" y="21600"/>
                  </a:cubicBezTo>
                  <a:lnTo>
                    <a:pt x="0" y="21600"/>
                  </a:lnTo>
                  <a:cubicBezTo>
                    <a:pt x="0" y="9671"/>
                    <a:pt x="4220" y="0"/>
                    <a:pt x="9426" y="0"/>
                  </a:cubicBezTo>
                  <a:lnTo>
                    <a:pt x="11457" y="0"/>
                  </a:lnTo>
                  <a:cubicBezTo>
                    <a:pt x="15756" y="0"/>
                    <a:pt x="19510" y="6663"/>
                    <a:pt x="20584" y="16200"/>
                  </a:cubicBezTo>
                  <a:lnTo>
                    <a:pt x="21600" y="16200"/>
                  </a:lnTo>
                  <a:lnTo>
                    <a:pt x="19868" y="21600"/>
                  </a:lnTo>
                  <a:lnTo>
                    <a:pt x="17538" y="16200"/>
                  </a:lnTo>
                  <a:lnTo>
                    <a:pt x="18553" y="16200"/>
                  </a:lnTo>
                  <a:lnTo>
                    <a:pt x="18553" y="16200"/>
                  </a:lnTo>
                  <a:cubicBezTo>
                    <a:pt x="17479" y="6663"/>
                    <a:pt x="13725" y="0"/>
                    <a:pt x="9426" y="0"/>
                  </a:cubicBezTo>
                </a:path>
              </a:pathLst>
            </a:custGeom>
            <a:noFill/>
            <a:ln w="25400" cap="flat">
              <a:solidFill>
                <a:srgbClr val="DA843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>
                  <a:solidFill>
                    <a:srgbClr val="000000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>
                <a:solidFill>
                  <a:srgbClr val="000000"/>
                </a:solidFill>
                <a:sym typeface="Calibri"/>
              </a:endParaRPr>
            </a:p>
          </p:txBody>
        </p:sp>
      </p:grpSp>
      <p:pic>
        <p:nvPicPr>
          <p:cNvPr id="17" name="Immagine 3" descr="Immagin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989" y="748120"/>
            <a:ext cx="915096" cy="10667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8" name="Immagine 8" descr="Immagin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0280" y="4019379"/>
            <a:ext cx="1069512" cy="637457"/>
          </a:xfrm>
          <a:prstGeom prst="rect">
            <a:avLst/>
          </a:prstGeom>
          <a:ln w="12700">
            <a:miter lim="400000"/>
          </a:ln>
        </p:spPr>
      </p:pic>
      <p:pic>
        <p:nvPicPr>
          <p:cNvPr id="19" name="Immagine 27" descr="Immagine 2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353702">
            <a:off x="1073908" y="3333590"/>
            <a:ext cx="820072" cy="798660"/>
          </a:xfrm>
          <a:prstGeom prst="rect">
            <a:avLst/>
          </a:prstGeom>
          <a:ln w="12700">
            <a:miter lim="400000"/>
          </a:ln>
        </p:spPr>
      </p:pic>
      <p:pic>
        <p:nvPicPr>
          <p:cNvPr id="20" name="Immagine 28" descr="Immagine 2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492417">
            <a:off x="1267606" y="2336485"/>
            <a:ext cx="1213279" cy="904267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1" name="Freccia circolare in giù 29"/>
          <p:cNvGrpSpPr/>
          <p:nvPr/>
        </p:nvGrpSpPr>
        <p:grpSpPr>
          <a:xfrm>
            <a:off x="1570085" y="1528277"/>
            <a:ext cx="1085825" cy="615498"/>
            <a:chOff x="0" y="0"/>
            <a:chExt cx="1085823" cy="615497"/>
          </a:xfrm>
        </p:grpSpPr>
        <p:sp>
          <p:nvSpPr>
            <p:cNvPr id="22" name="Shape"/>
            <p:cNvSpPr/>
            <p:nvPr/>
          </p:nvSpPr>
          <p:spPr>
            <a:xfrm rot="21180115">
              <a:off x="26199" y="61116"/>
              <a:ext cx="1033426" cy="4932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267" y="21600"/>
                  </a:moveTo>
                  <a:lnTo>
                    <a:pt x="16363" y="16200"/>
                  </a:lnTo>
                  <a:lnTo>
                    <a:pt x="17693" y="16200"/>
                  </a:lnTo>
                  <a:lnTo>
                    <a:pt x="17693" y="16200"/>
                  </a:lnTo>
                  <a:cubicBezTo>
                    <a:pt x="16668" y="6663"/>
                    <a:pt x="13088" y="0"/>
                    <a:pt x="8989" y="0"/>
                  </a:cubicBezTo>
                  <a:lnTo>
                    <a:pt x="11567" y="0"/>
                  </a:lnTo>
                  <a:cubicBezTo>
                    <a:pt x="15666" y="0"/>
                    <a:pt x="19245" y="6663"/>
                    <a:pt x="20270" y="16200"/>
                  </a:cubicBezTo>
                  <a:lnTo>
                    <a:pt x="21600" y="16200"/>
                  </a:lnTo>
                  <a:close/>
                  <a:moveTo>
                    <a:pt x="10278" y="223"/>
                  </a:moveTo>
                  <a:lnTo>
                    <a:pt x="10278" y="223"/>
                  </a:lnTo>
                  <a:cubicBezTo>
                    <a:pt x="5857" y="1762"/>
                    <a:pt x="2577" y="10867"/>
                    <a:pt x="2577" y="21600"/>
                  </a:cubicBezTo>
                  <a:lnTo>
                    <a:pt x="0" y="21600"/>
                  </a:lnTo>
                  <a:cubicBezTo>
                    <a:pt x="0" y="9671"/>
                    <a:pt x="4025" y="0"/>
                    <a:pt x="8989" y="0"/>
                  </a:cubicBezTo>
                  <a:cubicBezTo>
                    <a:pt x="9420" y="0"/>
                    <a:pt x="9851" y="75"/>
                    <a:pt x="10278" y="223"/>
                  </a:cubicBezTo>
                  <a:close/>
                </a:path>
              </a:pathLst>
            </a:custGeom>
            <a:solidFill>
              <a:srgbClr val="D99694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>
                  <a:solidFill>
                    <a:srgbClr val="000000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>
                <a:solidFill>
                  <a:srgbClr val="000000"/>
                </a:solidFill>
                <a:sym typeface="Calibri"/>
              </a:endParaRPr>
            </a:p>
          </p:txBody>
        </p:sp>
        <p:sp>
          <p:nvSpPr>
            <p:cNvPr id="23" name="Shape"/>
            <p:cNvSpPr/>
            <p:nvPr/>
          </p:nvSpPr>
          <p:spPr>
            <a:xfrm rot="21180115">
              <a:off x="28216" y="94115"/>
              <a:ext cx="491732" cy="4932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23"/>
                  </a:moveTo>
                  <a:lnTo>
                    <a:pt x="21600" y="223"/>
                  </a:lnTo>
                  <a:cubicBezTo>
                    <a:pt x="12310" y="1762"/>
                    <a:pt x="5417" y="10867"/>
                    <a:pt x="5417" y="21600"/>
                  </a:cubicBezTo>
                  <a:lnTo>
                    <a:pt x="0" y="21600"/>
                  </a:lnTo>
                  <a:cubicBezTo>
                    <a:pt x="0" y="9671"/>
                    <a:pt x="8458" y="0"/>
                    <a:pt x="18892" y="0"/>
                  </a:cubicBezTo>
                  <a:cubicBezTo>
                    <a:pt x="19798" y="0"/>
                    <a:pt x="20703" y="75"/>
                    <a:pt x="21600" y="223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>
                  <a:solidFill>
                    <a:srgbClr val="000000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>
                <a:solidFill>
                  <a:srgbClr val="000000"/>
                </a:solidFill>
                <a:sym typeface="Calibri"/>
              </a:endParaRPr>
            </a:p>
          </p:txBody>
        </p:sp>
        <p:sp>
          <p:nvSpPr>
            <p:cNvPr id="24" name="Line"/>
            <p:cNvSpPr/>
            <p:nvPr/>
          </p:nvSpPr>
          <p:spPr>
            <a:xfrm rot="21180115">
              <a:off x="26199" y="61116"/>
              <a:ext cx="1033426" cy="4932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278" y="223"/>
                  </a:moveTo>
                  <a:lnTo>
                    <a:pt x="10278" y="223"/>
                  </a:lnTo>
                  <a:cubicBezTo>
                    <a:pt x="5857" y="1762"/>
                    <a:pt x="2577" y="10867"/>
                    <a:pt x="2577" y="21600"/>
                  </a:cubicBezTo>
                  <a:lnTo>
                    <a:pt x="0" y="21600"/>
                  </a:lnTo>
                  <a:cubicBezTo>
                    <a:pt x="0" y="9671"/>
                    <a:pt x="4025" y="0"/>
                    <a:pt x="8989" y="0"/>
                  </a:cubicBezTo>
                  <a:lnTo>
                    <a:pt x="11567" y="0"/>
                  </a:lnTo>
                  <a:cubicBezTo>
                    <a:pt x="15666" y="0"/>
                    <a:pt x="19245" y="6663"/>
                    <a:pt x="20270" y="16200"/>
                  </a:cubicBezTo>
                  <a:lnTo>
                    <a:pt x="21600" y="16200"/>
                  </a:lnTo>
                  <a:lnTo>
                    <a:pt x="19267" y="21600"/>
                  </a:lnTo>
                  <a:lnTo>
                    <a:pt x="16363" y="16200"/>
                  </a:lnTo>
                  <a:lnTo>
                    <a:pt x="17693" y="16200"/>
                  </a:lnTo>
                  <a:lnTo>
                    <a:pt x="17693" y="16200"/>
                  </a:lnTo>
                  <a:cubicBezTo>
                    <a:pt x="16668" y="6663"/>
                    <a:pt x="13088" y="0"/>
                    <a:pt x="8989" y="0"/>
                  </a:cubicBezTo>
                </a:path>
              </a:pathLst>
            </a:custGeom>
            <a:noFill/>
            <a:ln w="25400" cap="flat">
              <a:solidFill>
                <a:srgbClr val="D99694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>
                  <a:solidFill>
                    <a:srgbClr val="000000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>
                <a:solidFill>
                  <a:srgbClr val="000000"/>
                </a:solidFill>
                <a:sym typeface="Calibri"/>
              </a:endParaRPr>
            </a:p>
          </p:txBody>
        </p:sp>
      </p:grpSp>
      <p:pic>
        <p:nvPicPr>
          <p:cNvPr id="25" name="Immagine 30" descr="Immagine 3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3462" y="1152241"/>
            <a:ext cx="1277997" cy="1009560"/>
          </a:xfrm>
          <a:prstGeom prst="rect">
            <a:avLst/>
          </a:prstGeom>
          <a:ln w="12700">
            <a:miter lim="400000"/>
          </a:ln>
        </p:spPr>
      </p:pic>
      <p:pic>
        <p:nvPicPr>
          <p:cNvPr id="26" name="Immagine 11" descr="Immagine 1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8383" y="2813714"/>
            <a:ext cx="1066473" cy="121593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7" name="Freccia circolare in giù 31"/>
          <p:cNvGrpSpPr/>
          <p:nvPr/>
        </p:nvGrpSpPr>
        <p:grpSpPr>
          <a:xfrm>
            <a:off x="4389416" y="4032875"/>
            <a:ext cx="2069111" cy="1327556"/>
            <a:chOff x="0" y="0"/>
            <a:chExt cx="2069110" cy="1327554"/>
          </a:xfrm>
        </p:grpSpPr>
        <p:sp>
          <p:nvSpPr>
            <p:cNvPr id="28" name="Shape"/>
            <p:cNvSpPr/>
            <p:nvPr/>
          </p:nvSpPr>
          <p:spPr>
            <a:xfrm rot="9820483" flipH="1">
              <a:off x="76972" y="252588"/>
              <a:ext cx="1915166" cy="8223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574" y="21600"/>
                  </a:moveTo>
                  <a:lnTo>
                    <a:pt x="16962" y="16200"/>
                  </a:lnTo>
                  <a:lnTo>
                    <a:pt x="18122" y="16200"/>
                  </a:lnTo>
                  <a:lnTo>
                    <a:pt x="18122" y="16200"/>
                  </a:lnTo>
                  <a:cubicBezTo>
                    <a:pt x="17072" y="6663"/>
                    <a:pt x="13406" y="0"/>
                    <a:pt x="9207" y="0"/>
                  </a:cubicBezTo>
                  <a:lnTo>
                    <a:pt x="11526" y="0"/>
                  </a:lnTo>
                  <a:cubicBezTo>
                    <a:pt x="15724" y="0"/>
                    <a:pt x="19391" y="6663"/>
                    <a:pt x="20441" y="16200"/>
                  </a:cubicBezTo>
                  <a:lnTo>
                    <a:pt x="21600" y="16200"/>
                  </a:lnTo>
                  <a:close/>
                  <a:moveTo>
                    <a:pt x="10366" y="172"/>
                  </a:moveTo>
                  <a:lnTo>
                    <a:pt x="10366" y="172"/>
                  </a:lnTo>
                  <a:cubicBezTo>
                    <a:pt x="5767" y="1542"/>
                    <a:pt x="2319" y="10722"/>
                    <a:pt x="2319" y="21600"/>
                  </a:cubicBezTo>
                  <a:lnTo>
                    <a:pt x="0" y="21600"/>
                  </a:lnTo>
                  <a:cubicBezTo>
                    <a:pt x="0" y="9671"/>
                    <a:pt x="4122" y="0"/>
                    <a:pt x="9207" y="0"/>
                  </a:cubicBezTo>
                  <a:cubicBezTo>
                    <a:pt x="9595" y="0"/>
                    <a:pt x="9982" y="57"/>
                    <a:pt x="10366" y="172"/>
                  </a:cubicBezTo>
                  <a:close/>
                </a:path>
              </a:pathLst>
            </a:custGeom>
            <a:solidFill>
              <a:srgbClr val="DBEEF4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>
                  <a:solidFill>
                    <a:srgbClr val="000000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>
                <a:solidFill>
                  <a:srgbClr val="000000"/>
                </a:solidFill>
                <a:sym typeface="Calibri"/>
              </a:endParaRPr>
            </a:p>
          </p:txBody>
        </p:sp>
        <p:sp>
          <p:nvSpPr>
            <p:cNvPr id="29" name="Shape"/>
            <p:cNvSpPr/>
            <p:nvPr/>
          </p:nvSpPr>
          <p:spPr>
            <a:xfrm rot="9820483" flipH="1">
              <a:off x="97051" y="392574"/>
              <a:ext cx="919146" cy="8223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72"/>
                  </a:moveTo>
                  <a:lnTo>
                    <a:pt x="21600" y="172"/>
                  </a:lnTo>
                  <a:cubicBezTo>
                    <a:pt x="12016" y="1542"/>
                    <a:pt x="4831" y="10722"/>
                    <a:pt x="4831" y="21600"/>
                  </a:cubicBezTo>
                  <a:lnTo>
                    <a:pt x="0" y="21600"/>
                  </a:lnTo>
                  <a:cubicBezTo>
                    <a:pt x="0" y="9671"/>
                    <a:pt x="8589" y="0"/>
                    <a:pt x="19184" y="0"/>
                  </a:cubicBezTo>
                  <a:cubicBezTo>
                    <a:pt x="19992" y="0"/>
                    <a:pt x="20799" y="57"/>
                    <a:pt x="21600" y="172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>
                  <a:solidFill>
                    <a:srgbClr val="000000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>
                <a:solidFill>
                  <a:srgbClr val="000000"/>
                </a:solidFill>
                <a:sym typeface="Calibri"/>
              </a:endParaRPr>
            </a:p>
          </p:txBody>
        </p:sp>
        <p:sp>
          <p:nvSpPr>
            <p:cNvPr id="30" name="Line"/>
            <p:cNvSpPr/>
            <p:nvPr/>
          </p:nvSpPr>
          <p:spPr>
            <a:xfrm rot="9820483" flipH="1">
              <a:off x="76972" y="252588"/>
              <a:ext cx="1915166" cy="8223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366" y="172"/>
                  </a:moveTo>
                  <a:lnTo>
                    <a:pt x="10366" y="172"/>
                  </a:lnTo>
                  <a:cubicBezTo>
                    <a:pt x="5767" y="1542"/>
                    <a:pt x="2319" y="10722"/>
                    <a:pt x="2319" y="21600"/>
                  </a:cubicBezTo>
                  <a:lnTo>
                    <a:pt x="0" y="21600"/>
                  </a:lnTo>
                  <a:cubicBezTo>
                    <a:pt x="0" y="9671"/>
                    <a:pt x="4122" y="0"/>
                    <a:pt x="9207" y="0"/>
                  </a:cubicBezTo>
                  <a:lnTo>
                    <a:pt x="11526" y="0"/>
                  </a:lnTo>
                  <a:cubicBezTo>
                    <a:pt x="15724" y="0"/>
                    <a:pt x="19391" y="6663"/>
                    <a:pt x="20441" y="16200"/>
                  </a:cubicBezTo>
                  <a:lnTo>
                    <a:pt x="21600" y="16200"/>
                  </a:lnTo>
                  <a:lnTo>
                    <a:pt x="19574" y="21600"/>
                  </a:lnTo>
                  <a:lnTo>
                    <a:pt x="16962" y="16200"/>
                  </a:lnTo>
                  <a:lnTo>
                    <a:pt x="18122" y="16200"/>
                  </a:lnTo>
                  <a:lnTo>
                    <a:pt x="18122" y="16200"/>
                  </a:lnTo>
                  <a:cubicBezTo>
                    <a:pt x="17072" y="6663"/>
                    <a:pt x="13406" y="0"/>
                    <a:pt x="9207" y="0"/>
                  </a:cubicBezTo>
                </a:path>
              </a:pathLst>
            </a:custGeom>
            <a:noFill/>
            <a:ln w="25400" cap="flat">
              <a:solidFill>
                <a:srgbClr val="DBEEF4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>
                  <a:solidFill>
                    <a:srgbClr val="000000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>
                <a:solidFill>
                  <a:srgbClr val="000000"/>
                </a:solidFill>
                <a:sym typeface="Calibri"/>
              </a:endParaRPr>
            </a:p>
          </p:txBody>
        </p:sp>
      </p:grpSp>
      <p:pic>
        <p:nvPicPr>
          <p:cNvPr id="31" name="Immagine 33" descr="Immagine 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47979" y="2182524"/>
            <a:ext cx="1674447" cy="1119994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2" name="Freccia circolare in giù 34"/>
          <p:cNvGrpSpPr/>
          <p:nvPr/>
        </p:nvGrpSpPr>
        <p:grpSpPr>
          <a:xfrm>
            <a:off x="6349265" y="3305465"/>
            <a:ext cx="1848297" cy="1262879"/>
            <a:chOff x="0" y="0"/>
            <a:chExt cx="1848296" cy="1262877"/>
          </a:xfrm>
        </p:grpSpPr>
        <p:sp>
          <p:nvSpPr>
            <p:cNvPr id="33" name="Shape"/>
            <p:cNvSpPr/>
            <p:nvPr/>
          </p:nvSpPr>
          <p:spPr>
            <a:xfrm rot="9820483" flipH="1">
              <a:off x="81611" y="220250"/>
              <a:ext cx="1685075" cy="8223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249" y="21600"/>
                  </a:moveTo>
                  <a:lnTo>
                    <a:pt x="16329" y="16200"/>
                  </a:lnTo>
                  <a:lnTo>
                    <a:pt x="17647" y="16200"/>
                  </a:lnTo>
                  <a:lnTo>
                    <a:pt x="17647" y="16200"/>
                  </a:lnTo>
                  <a:cubicBezTo>
                    <a:pt x="16625" y="6663"/>
                    <a:pt x="13054" y="0"/>
                    <a:pt x="8966" y="0"/>
                  </a:cubicBezTo>
                  <a:lnTo>
                    <a:pt x="11601" y="0"/>
                  </a:lnTo>
                  <a:cubicBezTo>
                    <a:pt x="15690" y="0"/>
                    <a:pt x="19260" y="6663"/>
                    <a:pt x="20282" y="16200"/>
                  </a:cubicBezTo>
                  <a:lnTo>
                    <a:pt x="21600" y="16200"/>
                  </a:lnTo>
                  <a:close/>
                  <a:moveTo>
                    <a:pt x="10283" y="235"/>
                  </a:moveTo>
                  <a:lnTo>
                    <a:pt x="10283" y="235"/>
                  </a:lnTo>
                  <a:cubicBezTo>
                    <a:pt x="5889" y="1808"/>
                    <a:pt x="2635" y="10897"/>
                    <a:pt x="2635" y="21600"/>
                  </a:cubicBezTo>
                  <a:lnTo>
                    <a:pt x="0" y="21600"/>
                  </a:lnTo>
                  <a:cubicBezTo>
                    <a:pt x="0" y="9671"/>
                    <a:pt x="4014" y="0"/>
                    <a:pt x="8966" y="0"/>
                  </a:cubicBezTo>
                  <a:cubicBezTo>
                    <a:pt x="9407" y="0"/>
                    <a:pt x="9847" y="78"/>
                    <a:pt x="10283" y="235"/>
                  </a:cubicBezTo>
                  <a:close/>
                </a:path>
              </a:pathLst>
            </a:custGeom>
            <a:solidFill>
              <a:srgbClr val="98000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>
                  <a:solidFill>
                    <a:srgbClr val="000000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>
                <a:solidFill>
                  <a:srgbClr val="000000"/>
                </a:solidFill>
                <a:sym typeface="Calibri"/>
              </a:endParaRPr>
            </a:p>
          </p:txBody>
        </p:sp>
        <p:sp>
          <p:nvSpPr>
            <p:cNvPr id="34" name="Shape"/>
            <p:cNvSpPr/>
            <p:nvPr/>
          </p:nvSpPr>
          <p:spPr>
            <a:xfrm rot="9820483" flipH="1">
              <a:off x="99408" y="344327"/>
              <a:ext cx="802244" cy="8223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35"/>
                  </a:moveTo>
                  <a:lnTo>
                    <a:pt x="21600" y="235"/>
                  </a:lnTo>
                  <a:cubicBezTo>
                    <a:pt x="12370" y="1808"/>
                    <a:pt x="5536" y="10897"/>
                    <a:pt x="5536" y="21600"/>
                  </a:cubicBezTo>
                  <a:lnTo>
                    <a:pt x="0" y="21600"/>
                  </a:lnTo>
                  <a:cubicBezTo>
                    <a:pt x="0" y="9671"/>
                    <a:pt x="8431" y="0"/>
                    <a:pt x="18832" y="0"/>
                  </a:cubicBezTo>
                  <a:cubicBezTo>
                    <a:pt x="19759" y="0"/>
                    <a:pt x="20684" y="78"/>
                    <a:pt x="21600" y="235"/>
                  </a:cubicBez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>
                  <a:solidFill>
                    <a:srgbClr val="000000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>
                <a:solidFill>
                  <a:srgbClr val="000000"/>
                </a:solidFill>
                <a:sym typeface="Calibri"/>
              </a:endParaRPr>
            </a:p>
          </p:txBody>
        </p:sp>
        <p:sp>
          <p:nvSpPr>
            <p:cNvPr id="35" name="Line"/>
            <p:cNvSpPr/>
            <p:nvPr/>
          </p:nvSpPr>
          <p:spPr>
            <a:xfrm rot="9820483" flipH="1">
              <a:off x="81611" y="220250"/>
              <a:ext cx="1685075" cy="8223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283" y="235"/>
                  </a:moveTo>
                  <a:lnTo>
                    <a:pt x="10283" y="235"/>
                  </a:lnTo>
                  <a:cubicBezTo>
                    <a:pt x="5889" y="1808"/>
                    <a:pt x="2635" y="10897"/>
                    <a:pt x="2635" y="21600"/>
                  </a:cubicBezTo>
                  <a:lnTo>
                    <a:pt x="0" y="21600"/>
                  </a:lnTo>
                  <a:cubicBezTo>
                    <a:pt x="0" y="9671"/>
                    <a:pt x="4014" y="0"/>
                    <a:pt x="8966" y="0"/>
                  </a:cubicBezTo>
                  <a:lnTo>
                    <a:pt x="11601" y="0"/>
                  </a:lnTo>
                  <a:cubicBezTo>
                    <a:pt x="15690" y="0"/>
                    <a:pt x="19260" y="6663"/>
                    <a:pt x="20282" y="16200"/>
                  </a:cubicBezTo>
                  <a:lnTo>
                    <a:pt x="21600" y="16200"/>
                  </a:lnTo>
                  <a:lnTo>
                    <a:pt x="19249" y="21600"/>
                  </a:lnTo>
                  <a:lnTo>
                    <a:pt x="16329" y="16200"/>
                  </a:lnTo>
                  <a:lnTo>
                    <a:pt x="17647" y="16200"/>
                  </a:lnTo>
                  <a:lnTo>
                    <a:pt x="17647" y="16200"/>
                  </a:lnTo>
                  <a:cubicBezTo>
                    <a:pt x="16625" y="6663"/>
                    <a:pt x="13054" y="0"/>
                    <a:pt x="8966" y="0"/>
                  </a:cubicBezTo>
                </a:path>
              </a:pathLst>
            </a:custGeom>
            <a:noFill/>
            <a:ln w="25400" cap="flat">
              <a:solidFill>
                <a:srgbClr val="8E0102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>
                  <a:solidFill>
                    <a:srgbClr val="000000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>
                <a:solidFill>
                  <a:srgbClr val="000000"/>
                </a:solidFill>
                <a:sym typeface="Calibri"/>
              </a:endParaRPr>
            </a:p>
          </p:txBody>
        </p:sp>
      </p:grpSp>
      <p:pic>
        <p:nvPicPr>
          <p:cNvPr id="36" name="Immagine 7" descr="Immagine 7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2960" y="490911"/>
            <a:ext cx="1206872" cy="770854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Rettangolo 2"/>
          <p:cNvSpPr/>
          <p:nvPr/>
        </p:nvSpPr>
        <p:spPr>
          <a:xfrm>
            <a:off x="623785" y="5509387"/>
            <a:ext cx="7908656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VINI DEI ROMANI ERANO </a:t>
            </a:r>
            <a:r>
              <a:rPr lang="it-IT" sz="32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VINI NATURALI </a:t>
            </a:r>
            <a:r>
              <a:rPr lang="it-IT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39405300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9144" y="764704"/>
            <a:ext cx="9144000" cy="5949280"/>
          </a:xfrm>
        </p:spPr>
        <p:txBody>
          <a:bodyPr>
            <a:no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it-IT" sz="2800" b="1" dirty="0">
                <a:ea typeface="Calibri"/>
                <a:cs typeface="Times New Roman"/>
              </a:rPr>
              <a:t> </a:t>
            </a:r>
            <a:r>
              <a:rPr lang="it-IT" sz="2400" b="1" dirty="0">
                <a:ea typeface="Calibri"/>
                <a:cs typeface="Times New Roman"/>
              </a:rPr>
              <a:t>In viticoltura la </a:t>
            </a:r>
            <a:r>
              <a:rPr lang="it-IT" sz="2400" b="1" dirty="0">
                <a:solidFill>
                  <a:srgbClr val="FF0000"/>
                </a:solidFill>
                <a:ea typeface="Calibri"/>
                <a:cs typeface="Times New Roman"/>
              </a:rPr>
              <a:t>mancanza di una sintesi culturale </a:t>
            </a:r>
            <a:r>
              <a:rPr lang="it-IT" sz="2400" b="1" dirty="0">
                <a:ea typeface="Calibri"/>
                <a:cs typeface="Times New Roman"/>
              </a:rPr>
              <a:t>ha  creato  artificiosamente  una contrapposizione nella produzione del vino ,definito in modo alternativo naturale o artificiale. La distinzione tra naturale ed artificiale ,tra ciò che è naturalmente divenuto e quello che invece è tecnicamente prodotto ,è costitutiva della storia umana.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it-IT" sz="2400" b="1" dirty="0">
                <a:ea typeface="Calibri"/>
                <a:cs typeface="Times New Roman"/>
              </a:rPr>
              <a:t>In realtà l’artificialità ( </a:t>
            </a:r>
            <a:r>
              <a:rPr lang="it-IT" sz="2400" b="1" i="1" dirty="0">
                <a:solidFill>
                  <a:srgbClr val="FF0000"/>
                </a:solidFill>
                <a:ea typeface="Calibri"/>
                <a:cs typeface="Times New Roman"/>
              </a:rPr>
              <a:t>prodotto con arte </a:t>
            </a:r>
            <a:r>
              <a:rPr lang="it-IT" sz="2400" b="1" dirty="0">
                <a:ea typeface="Calibri"/>
                <a:cs typeface="Times New Roman"/>
              </a:rPr>
              <a:t>)è intervenuta assai presto  a modificare la naturalità della vita  e la distinzione tra i due termini è molto meno intuitivo di quanto possa a prima vista sembrare. Una fascia di natura umanizzata dove natura ed artificio sono ormai indistinguibili, esiste da migliaia di anni sul Pianeta ( dal Neolitico con la nascita dell’agricoltura).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it-IT" sz="2400" b="1" dirty="0">
                <a:ea typeface="Calibri"/>
                <a:cs typeface="Times New Roman"/>
              </a:rPr>
              <a:t>Abbiamo cominciato da molto tempo a modificare attraverso selezioni ed incroci molte specie di vegetali ed animali.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it-IT" sz="2400" b="1" dirty="0">
              <a:ea typeface="Calibri"/>
              <a:cs typeface="Times New Roman"/>
            </a:endParaRPr>
          </a:p>
          <a:p>
            <a:endParaRPr lang="it-IT" sz="2400" b="1" dirty="0"/>
          </a:p>
        </p:txBody>
      </p:sp>
      <p:sp>
        <p:nvSpPr>
          <p:cNvPr id="2" name="Rettangolo 1"/>
          <p:cNvSpPr/>
          <p:nvPr/>
        </p:nvSpPr>
        <p:spPr>
          <a:xfrm>
            <a:off x="827584" y="0"/>
            <a:ext cx="7547120" cy="6206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6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NATURALE &gt; ARTIFICIALE </a:t>
            </a:r>
          </a:p>
        </p:txBody>
      </p:sp>
    </p:spTree>
    <p:extLst>
      <p:ext uri="{BB962C8B-B14F-4D97-AF65-F5344CB8AC3E}">
        <p14:creationId xmlns:p14="http://schemas.microsoft.com/office/powerpoint/2010/main" val="28779086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0" descr="http://us.cdn1.123rf.com/168nwm/karandaev/karandaev1002/karandaev100200083/6399535-insieme-di-vino--vino-rosso-e-versato-in-un-bicchiere-da-bottiglia-close-u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3182">
            <a:off x="889625" y="4671550"/>
            <a:ext cx="1836738" cy="183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e 2"/>
          <p:cNvSpPr/>
          <p:nvPr/>
        </p:nvSpPr>
        <p:spPr>
          <a:xfrm>
            <a:off x="4643438" y="3716338"/>
            <a:ext cx="504825" cy="4826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4" name="Ovale 3"/>
          <p:cNvSpPr>
            <a:spLocks noChangeArrowheads="1"/>
          </p:cNvSpPr>
          <p:nvPr/>
        </p:nvSpPr>
        <p:spPr bwMode="auto">
          <a:xfrm rot="885904">
            <a:off x="4716544" y="1052518"/>
            <a:ext cx="1131887" cy="2662237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6" name="Ovale 5"/>
          <p:cNvSpPr/>
          <p:nvPr/>
        </p:nvSpPr>
        <p:spPr>
          <a:xfrm rot="19441451">
            <a:off x="3632200" y="1568450"/>
            <a:ext cx="836613" cy="244475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31750" name="CasellaDiTesto 7"/>
          <p:cNvSpPr txBox="1">
            <a:spLocks noChangeArrowheads="1"/>
          </p:cNvSpPr>
          <p:nvPr/>
        </p:nvSpPr>
        <p:spPr bwMode="auto">
          <a:xfrm>
            <a:off x="179529" y="644781"/>
            <a:ext cx="3175869" cy="3662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SzPct val="110000"/>
              <a:buFont typeface="Wingdings" pitchFamily="2" charset="2"/>
              <a:buChar char="q"/>
            </a:pPr>
            <a:r>
              <a:rPr lang="it-IT" altLang="it-IT" dirty="0">
                <a:solidFill>
                  <a:srgbClr val="000000"/>
                </a:solidFill>
                <a:latin typeface="Arial" charset="0"/>
                <a:cs typeface="Arial" charset="0"/>
              </a:rPr>
              <a:t>Colore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SzPct val="110000"/>
              <a:buFont typeface="Wingdings" pitchFamily="2" charset="2"/>
              <a:buChar char="q"/>
            </a:pPr>
            <a:r>
              <a:rPr lang="it-IT" altLang="it-IT" dirty="0">
                <a:solidFill>
                  <a:srgbClr val="000000"/>
                </a:solidFill>
                <a:latin typeface="Arial" charset="0"/>
                <a:cs typeface="Arial" charset="0"/>
              </a:rPr>
              <a:t>Profumo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SzPct val="110000"/>
              <a:buFont typeface="Wingdings" pitchFamily="2" charset="2"/>
              <a:buChar char="q"/>
            </a:pPr>
            <a:r>
              <a:rPr lang="it-IT" altLang="it-IT" dirty="0">
                <a:solidFill>
                  <a:srgbClr val="000000"/>
                </a:solidFill>
                <a:latin typeface="Arial" charset="0"/>
                <a:cs typeface="Arial" charset="0"/>
              </a:rPr>
              <a:t>Gusto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SzPct val="110000"/>
              <a:buFont typeface="Wingdings" pitchFamily="2" charset="2"/>
              <a:buChar char="q"/>
            </a:pPr>
            <a:r>
              <a:rPr lang="it-IT" altLang="it-IT" dirty="0">
                <a:solidFill>
                  <a:srgbClr val="000000"/>
                </a:solidFill>
                <a:latin typeface="Arial" charset="0"/>
                <a:cs typeface="Arial" charset="0"/>
              </a:rPr>
              <a:t>Aroma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SzPct val="110000"/>
              <a:buFont typeface="Wingdings" pitchFamily="2" charset="2"/>
              <a:buChar char="q"/>
            </a:pPr>
            <a:r>
              <a:rPr lang="it-IT" altLang="it-IT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Naturalità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SzPct val="110000"/>
              <a:buFont typeface="Wingdings" pitchFamily="2" charset="2"/>
              <a:buChar char="q"/>
            </a:pPr>
            <a:r>
              <a:rPr lang="it-IT" altLang="it-IT" sz="3600" b="1" dirty="0">
                <a:solidFill>
                  <a:srgbClr val="FF0000"/>
                </a:solidFill>
                <a:latin typeface="Arial" charset="0"/>
                <a:cs typeface="Arial" charset="0"/>
              </a:rPr>
              <a:t>Evocazione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SzPct val="110000"/>
              <a:buFont typeface="Wingdings" pitchFamily="2" charset="2"/>
              <a:buChar char="q"/>
            </a:pPr>
            <a:r>
              <a:rPr lang="it-IT" altLang="it-IT" sz="3600" b="1" dirty="0">
                <a:solidFill>
                  <a:srgbClr val="FF0000"/>
                </a:solidFill>
                <a:latin typeface="Arial" charset="0"/>
                <a:cs typeface="Arial" charset="0"/>
              </a:rPr>
              <a:t>Ricordo</a:t>
            </a:r>
          </a:p>
        </p:txBody>
      </p:sp>
      <p:sp>
        <p:nvSpPr>
          <p:cNvPr id="9" name="Ovale 8"/>
          <p:cNvSpPr>
            <a:spLocks noChangeArrowheads="1"/>
          </p:cNvSpPr>
          <p:nvPr/>
        </p:nvSpPr>
        <p:spPr bwMode="auto">
          <a:xfrm rot="-9079629">
            <a:off x="4121151" y="4075113"/>
            <a:ext cx="622300" cy="1282700"/>
          </a:xfrm>
          <a:prstGeom prst="ellipse">
            <a:avLst/>
          </a:prstGeom>
          <a:solidFill>
            <a:srgbClr val="6633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0" name="Ovale 9"/>
          <p:cNvSpPr>
            <a:spLocks noChangeArrowheads="1"/>
          </p:cNvSpPr>
          <p:nvPr/>
        </p:nvSpPr>
        <p:spPr bwMode="auto">
          <a:xfrm rot="15207842">
            <a:off x="3343275" y="3144838"/>
            <a:ext cx="871538" cy="1871662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vert="eaVert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1" name="Ovale 10"/>
          <p:cNvSpPr>
            <a:spLocks noChangeArrowheads="1"/>
          </p:cNvSpPr>
          <p:nvPr/>
        </p:nvSpPr>
        <p:spPr bwMode="auto">
          <a:xfrm rot="9792703">
            <a:off x="5003800" y="4076700"/>
            <a:ext cx="647700" cy="2363788"/>
          </a:xfrm>
          <a:prstGeom prst="ellipse">
            <a:avLst/>
          </a:prstGeom>
          <a:solidFill>
            <a:srgbClr val="7030A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3" name="Ovale 12"/>
          <p:cNvSpPr/>
          <p:nvPr/>
        </p:nvSpPr>
        <p:spPr>
          <a:xfrm>
            <a:off x="323851" y="765180"/>
            <a:ext cx="215900" cy="19367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4" name="Ovale 13"/>
          <p:cNvSpPr/>
          <p:nvPr/>
        </p:nvSpPr>
        <p:spPr>
          <a:xfrm>
            <a:off x="323851" y="1268413"/>
            <a:ext cx="215900" cy="195262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5" name="Ovale 14"/>
          <p:cNvSpPr/>
          <p:nvPr/>
        </p:nvSpPr>
        <p:spPr>
          <a:xfrm>
            <a:off x="323851" y="1773240"/>
            <a:ext cx="215900" cy="1936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6" name="Ovale 15"/>
          <p:cNvSpPr/>
          <p:nvPr/>
        </p:nvSpPr>
        <p:spPr>
          <a:xfrm>
            <a:off x="323851" y="2276637"/>
            <a:ext cx="215900" cy="195263"/>
          </a:xfrm>
          <a:prstGeom prst="ellipse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7" name="Ovale 16"/>
          <p:cNvSpPr/>
          <p:nvPr/>
        </p:nvSpPr>
        <p:spPr>
          <a:xfrm>
            <a:off x="323851" y="2708437"/>
            <a:ext cx="215900" cy="195263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8" name="Ovale 17"/>
          <p:cNvSpPr/>
          <p:nvPr/>
        </p:nvSpPr>
        <p:spPr>
          <a:xfrm>
            <a:off x="323851" y="3213262"/>
            <a:ext cx="215900" cy="193675"/>
          </a:xfrm>
          <a:prstGeom prst="ellipse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9" name="CasellaDiTesto 18"/>
          <p:cNvSpPr txBox="1"/>
          <p:nvPr/>
        </p:nvSpPr>
        <p:spPr>
          <a:xfrm>
            <a:off x="2483849" y="102712"/>
            <a:ext cx="6296917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8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Cosa esprime un vino all’assaggio?</a:t>
            </a:r>
          </a:p>
        </p:txBody>
      </p:sp>
      <p:sp>
        <p:nvSpPr>
          <p:cNvPr id="5" name="Ovale 4"/>
          <p:cNvSpPr>
            <a:spLocks noChangeArrowheads="1"/>
          </p:cNvSpPr>
          <p:nvPr/>
        </p:nvSpPr>
        <p:spPr bwMode="auto">
          <a:xfrm rot="6223152">
            <a:off x="5711032" y="3082138"/>
            <a:ext cx="869950" cy="2284413"/>
          </a:xfrm>
          <a:prstGeom prst="ellipse">
            <a:avLst/>
          </a:prstGeom>
          <a:solidFill>
            <a:srgbClr val="FF66CC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2" name="Ovale 4" descr="Diagonali larghe verso l'alto"/>
          <p:cNvSpPr>
            <a:spLocks noChangeArrowheads="1"/>
          </p:cNvSpPr>
          <p:nvPr/>
        </p:nvSpPr>
        <p:spPr bwMode="auto">
          <a:xfrm rot="3334930">
            <a:off x="5566569" y="2074077"/>
            <a:ext cx="869950" cy="2284412"/>
          </a:xfrm>
          <a:prstGeom prst="ellipse">
            <a:avLst/>
          </a:prstGeom>
          <a:pattFill prst="wdUpDiag">
            <a:fgClr>
              <a:srgbClr val="00FF00"/>
            </a:fgClr>
            <a:bgClr>
              <a:srgbClr val="FFFFFF"/>
            </a:bgClr>
          </a:patt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2279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9C41A20F-0178-E3E5-B8A6-BEC574807BFF}"/>
              </a:ext>
            </a:extLst>
          </p:cNvPr>
          <p:cNvSpPr txBox="1"/>
          <p:nvPr/>
        </p:nvSpPr>
        <p:spPr>
          <a:xfrm>
            <a:off x="3079632" y="931423"/>
            <a:ext cx="5664437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it-IT" sz="2400" dirty="0">
                <a:solidFill>
                  <a:prstClr val="black"/>
                </a:solidFill>
                <a:latin typeface="Helvetica" pitchFamily="2" charset="0"/>
              </a:rPr>
              <a:t>i </a:t>
            </a:r>
            <a:r>
              <a:rPr lang="it-IT" sz="2400" b="1" dirty="0">
                <a:solidFill>
                  <a:prstClr val="black"/>
                </a:solidFill>
                <a:latin typeface="Helvetica" pitchFamily="2" charset="0"/>
              </a:rPr>
              <a:t>consumatori nostalgici </a:t>
            </a:r>
            <a:r>
              <a:rPr lang="it-IT" sz="2400" dirty="0">
                <a:solidFill>
                  <a:prstClr val="black"/>
                </a:solidFill>
                <a:latin typeface="Helvetica" pitchFamily="2" charset="0"/>
              </a:rPr>
              <a:t>trovano più facile entrare in empatia con le aziende e sono più propensi ad </a:t>
            </a:r>
            <a:r>
              <a:rPr lang="it-IT" sz="2400" b="1" dirty="0">
                <a:solidFill>
                  <a:srgbClr val="00B050"/>
                </a:solidFill>
                <a:latin typeface="Helvetica" pitchFamily="2" charset="0"/>
              </a:rPr>
              <a:t>ipotizzare motivi benevoli</a:t>
            </a:r>
            <a:r>
              <a:rPr lang="it-IT" sz="2400" dirty="0">
                <a:solidFill>
                  <a:prstClr val="black"/>
                </a:solidFill>
                <a:latin typeface="Helvetica" pitchFamily="2" charset="0"/>
              </a:rPr>
              <a:t>, piuttosto che avidità o profitto, per spiegare la </a:t>
            </a:r>
            <a:r>
              <a:rPr lang="it-IT" sz="2400" b="1" dirty="0">
                <a:solidFill>
                  <a:srgbClr val="00B050"/>
                </a:solidFill>
                <a:latin typeface="Helvetica" pitchFamily="2" charset="0"/>
              </a:rPr>
              <a:t>necessità di aumentare i prezzi.</a:t>
            </a:r>
          </a:p>
          <a:p>
            <a:pPr algn="just"/>
            <a:endParaRPr lang="it-IT" sz="2400" dirty="0">
              <a:solidFill>
                <a:prstClr val="black"/>
              </a:solidFill>
              <a:latin typeface="Helvetica" pitchFamily="2" charset="0"/>
            </a:endParaRP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409A5409-B573-00DB-B8A8-6513FDD53F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026" y="1798029"/>
            <a:ext cx="2584510" cy="3913594"/>
          </a:xfrm>
          <a:prstGeom prst="rect">
            <a:avLst/>
          </a:prstGeom>
        </p:spPr>
      </p:pic>
      <p:pic>
        <p:nvPicPr>
          <p:cNvPr id="1026" name="Picture 2" descr="Vino veneto e tradizioni del Veneto: dove alloggiare a Verona">
            <a:extLst>
              <a:ext uri="{FF2B5EF4-FFF2-40B4-BE49-F238E27FC236}">
                <a16:creationId xmlns:a16="http://schemas.microsoft.com/office/drawing/2014/main" id="{CE703A07-B815-FE80-62F5-9B5D5709E9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501008"/>
            <a:ext cx="2871900" cy="287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98616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ronachedigusto-it.cdn-immedia.net/wp-content/themes/cronachedigusto.it/assets/img/spacer/space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6" y="-1365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919" y="1754829"/>
            <a:ext cx="7078166" cy="485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tangolo 1"/>
          <p:cNvSpPr/>
          <p:nvPr/>
        </p:nvSpPr>
        <p:spPr>
          <a:xfrm>
            <a:off x="-544" y="332656"/>
            <a:ext cx="8808913" cy="914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JOE BASTIANICH : « VINO NATURALE ? IO SONO PER IL VINO BUONO»</a:t>
            </a:r>
          </a:p>
        </p:txBody>
      </p:sp>
    </p:spTree>
    <p:extLst>
      <p:ext uri="{BB962C8B-B14F-4D97-AF65-F5344CB8AC3E}">
        <p14:creationId xmlns:p14="http://schemas.microsoft.com/office/powerpoint/2010/main" val="14151788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CONOSCENZA ALLA BASE DELLA NATURALITA’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582" y="2952791"/>
            <a:ext cx="2286198" cy="3590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Immagine 7" descr="Immagin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025" y="1556792"/>
            <a:ext cx="1871240" cy="2612990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Rettangolo 8"/>
          <p:cNvSpPr txBox="1"/>
          <p:nvPr/>
        </p:nvSpPr>
        <p:spPr>
          <a:xfrm>
            <a:off x="279024" y="4257420"/>
            <a:ext cx="2203776" cy="10772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200"/>
            </a:pPr>
            <a:r>
              <a:rPr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charset="0"/>
                <a:ea typeface="Comic Sans MS" charset="0"/>
                <a:cs typeface="Comic Sans MS" charset="0"/>
              </a:rPr>
              <a:t>Jean-Antoine Chaptal, </a:t>
            </a:r>
            <a:endParaRPr lang="it-IT" sz="1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charset="0"/>
              <a:ea typeface="Comic Sans MS" charset="0"/>
              <a:cs typeface="Comic Sans MS" charset="0"/>
            </a:endParaRPr>
          </a:p>
          <a:p>
            <a:pPr algn="ctr">
              <a:defRPr sz="1200"/>
            </a:pPr>
            <a:r>
              <a:rPr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charset="0"/>
                <a:ea typeface="Comic Sans MS" charset="0"/>
                <a:cs typeface="Comic Sans MS" charset="0"/>
              </a:rPr>
              <a:t>Comte de Chanteloup</a:t>
            </a:r>
          </a:p>
          <a:p>
            <a:pPr algn="ctr">
              <a:defRPr sz="1200"/>
            </a:pPr>
            <a:r>
              <a:rPr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charset="0"/>
                <a:ea typeface="Comic Sans MS" charset="0"/>
                <a:cs typeface="Comic Sans MS" charset="0"/>
              </a:rPr>
              <a:t> (1756-1832)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082" y="2993343"/>
            <a:ext cx="2386853" cy="3605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Immagine 3" descr="Immagin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4309" y="1636007"/>
            <a:ext cx="1892838" cy="2657397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CasellaDiTesto 1"/>
          <p:cNvSpPr txBox="1"/>
          <p:nvPr/>
        </p:nvSpPr>
        <p:spPr>
          <a:xfrm>
            <a:off x="4975888" y="4580624"/>
            <a:ext cx="1669686" cy="646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200"/>
            </a:lvl1pPr>
          </a:lstStyle>
          <a:p>
            <a:pPr algn="ctr"/>
            <a:r>
              <a:rPr sz="1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charset="0"/>
                <a:ea typeface="Comic Sans MS" charset="0"/>
                <a:cs typeface="Comic Sans MS" charset="0"/>
              </a:rPr>
              <a:t>Louis Pasteur </a:t>
            </a:r>
            <a:endParaRPr lang="it-IT" sz="18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sz="1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charset="0"/>
                <a:ea typeface="Comic Sans MS" charset="0"/>
                <a:cs typeface="Comic Sans MS" charset="0"/>
              </a:rPr>
              <a:t>(1822-1895)</a:t>
            </a:r>
          </a:p>
        </p:txBody>
      </p:sp>
    </p:spTree>
    <p:extLst>
      <p:ext uri="{BB962C8B-B14F-4D97-AF65-F5344CB8AC3E}">
        <p14:creationId xmlns:p14="http://schemas.microsoft.com/office/powerpoint/2010/main" val="9149119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>
            <a:extLst>
              <a:ext uri="{FF2B5EF4-FFF2-40B4-BE49-F238E27FC236}">
                <a16:creationId xmlns:a16="http://schemas.microsoft.com/office/drawing/2014/main" id="{AC04D499-D6ED-C749-98C4-CF6911FA95E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561"/>
          <a:stretch/>
        </p:blipFill>
        <p:spPr>
          <a:xfrm>
            <a:off x="0" y="1801088"/>
            <a:ext cx="9144000" cy="5056917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A68910B3-E760-5949-80F9-202C9AD57618}"/>
              </a:ext>
            </a:extLst>
          </p:cNvPr>
          <p:cNvSpPr/>
          <p:nvPr/>
        </p:nvSpPr>
        <p:spPr>
          <a:xfrm>
            <a:off x="0" y="-171400"/>
            <a:ext cx="9144000" cy="1989348"/>
          </a:xfrm>
          <a:prstGeom prst="rect">
            <a:avLst/>
          </a:prstGeom>
          <a:solidFill>
            <a:srgbClr val="4B4B4B"/>
          </a:solidFill>
        </p:spPr>
        <p:txBody>
          <a:bodyPr wrap="square">
            <a:noAutofit/>
          </a:bodyPr>
          <a:lstStyle/>
          <a:p>
            <a:pPr algn="ctr" defTabSz="910929"/>
            <a:r>
              <a:rPr lang="it-IT" altLang="zh-CN" sz="3200" b="1" dirty="0">
                <a:solidFill>
                  <a:prstClr val="white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DALLA NATURA ALLA NATURALITA’</a:t>
            </a:r>
          </a:p>
          <a:p>
            <a:pPr algn="ctr" defTabSz="910929"/>
            <a:r>
              <a:rPr lang="it-IT" altLang="zh-CN" sz="32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Solo con queste strategie di produzione</a:t>
            </a:r>
          </a:p>
          <a:p>
            <a:pPr algn="ctr" defTabSz="910929"/>
            <a:r>
              <a:rPr lang="it-IT" altLang="zh-CN" sz="3200" b="1" dirty="0">
                <a:solidFill>
                  <a:srgbClr val="FF0000"/>
                </a:solidFill>
                <a:latin typeface="Aharoni" panose="02010803020104030203" pitchFamily="2" charset="-79"/>
                <a:ea typeface="Kaiti SC" panose="02010600040101010101" pitchFamily="2" charset="-122"/>
                <a:cs typeface="Aharoni" panose="02010803020104030203" pitchFamily="2" charset="-79"/>
              </a:rPr>
              <a:t>ci avviciniamo alla naturalità del vino</a:t>
            </a:r>
          </a:p>
        </p:txBody>
      </p: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3EA8FBDC-B79F-EC47-ACE1-9B34FCFF1DC3}"/>
              </a:ext>
            </a:extLst>
          </p:cNvPr>
          <p:cNvGrpSpPr/>
          <p:nvPr/>
        </p:nvGrpSpPr>
        <p:grpSpPr>
          <a:xfrm>
            <a:off x="0" y="1811505"/>
            <a:ext cx="1630404" cy="5056923"/>
            <a:chOff x="0" y="1801075"/>
            <a:chExt cx="1630404" cy="5056923"/>
          </a:xfrm>
        </p:grpSpPr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8650E03D-0C2F-6041-9A27-77DFAD0DCFF6}"/>
                </a:ext>
              </a:extLst>
            </p:cNvPr>
            <p:cNvSpPr/>
            <p:nvPr/>
          </p:nvSpPr>
          <p:spPr>
            <a:xfrm>
              <a:off x="0" y="1801075"/>
              <a:ext cx="1622784" cy="5056923"/>
            </a:xfrm>
            <a:prstGeom prst="rect">
              <a:avLst/>
            </a:prstGeom>
            <a:solidFill>
              <a:schemeClr val="tx1"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0929"/>
              <a:endParaRPr kumimoji="1"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997FA2C8-FA3C-0843-909F-BD65E5F7CA0F}"/>
                </a:ext>
              </a:extLst>
            </p:cNvPr>
            <p:cNvSpPr/>
            <p:nvPr/>
          </p:nvSpPr>
          <p:spPr>
            <a:xfrm>
              <a:off x="0" y="3645024"/>
              <a:ext cx="1630404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910929"/>
              <a:r>
                <a:rPr lang="it-IT" altLang="zh-CN" sz="2000" b="1" dirty="0">
                  <a:solidFill>
                    <a:schemeClr val="bg1"/>
                  </a:solidFill>
                  <a:latin typeface="Aharoni" panose="02010803020104030203" pitchFamily="2" charset="-79"/>
                  <a:cs typeface="Aharoni" panose="02010803020104030203" pitchFamily="2" charset="-79"/>
                </a:rPr>
                <a:t>SPACE </a:t>
              </a:r>
            </a:p>
            <a:p>
              <a:pPr algn="ctr" defTabSz="910929"/>
              <a:r>
                <a:rPr lang="it-IT" altLang="zh-CN" sz="2000" b="1" dirty="0">
                  <a:solidFill>
                    <a:schemeClr val="bg1"/>
                  </a:solidFill>
                  <a:latin typeface="Aharoni" panose="02010803020104030203" pitchFamily="2" charset="-79"/>
                  <a:cs typeface="Aharoni" panose="02010803020104030203" pitchFamily="2" charset="-79"/>
                </a:rPr>
                <a:t>ECONOMY 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id="{F64A0FE6-0CEC-7346-BA62-A3BB65B787C5}"/>
              </a:ext>
            </a:extLst>
          </p:cNvPr>
          <p:cNvGrpSpPr/>
          <p:nvPr/>
        </p:nvGrpSpPr>
        <p:grpSpPr>
          <a:xfrm>
            <a:off x="1630404" y="1817941"/>
            <a:ext cx="1622784" cy="5056923"/>
            <a:chOff x="3268628" y="1801076"/>
            <a:chExt cx="1622784" cy="5056923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49D69233-A2AB-AB45-B7A2-C5056F3536D2}"/>
                </a:ext>
              </a:extLst>
            </p:cNvPr>
            <p:cNvSpPr/>
            <p:nvPr/>
          </p:nvSpPr>
          <p:spPr>
            <a:xfrm>
              <a:off x="3268628" y="1801076"/>
              <a:ext cx="1622784" cy="5056923"/>
            </a:xfrm>
            <a:prstGeom prst="rect">
              <a:avLst/>
            </a:prstGeom>
            <a:solidFill>
              <a:schemeClr val="tx1"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0929"/>
              <a:endParaRPr kumimoji="1"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8D9D89C7-3E37-4346-B23F-FCFABBF6C8BD}"/>
                </a:ext>
              </a:extLst>
            </p:cNvPr>
            <p:cNvSpPr/>
            <p:nvPr/>
          </p:nvSpPr>
          <p:spPr>
            <a:xfrm>
              <a:off x="3268628" y="3645024"/>
              <a:ext cx="1622784" cy="101566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910929"/>
              <a:r>
                <a:rPr lang="it-IT" altLang="zh-CN" sz="2000" b="1" dirty="0">
                  <a:solidFill>
                    <a:schemeClr val="bg1"/>
                  </a:solidFill>
                  <a:latin typeface="Aharoni" panose="02010803020104030203" pitchFamily="2" charset="-79"/>
                  <a:cs typeface="Aharoni" panose="02010803020104030203" pitchFamily="2" charset="-79"/>
                </a:rPr>
                <a:t>PIATTAFORME </a:t>
              </a:r>
            </a:p>
            <a:p>
              <a:pPr algn="ctr" defTabSz="910929"/>
              <a:r>
                <a:rPr lang="it-IT" altLang="zh-CN" sz="2000" b="1" dirty="0">
                  <a:solidFill>
                    <a:schemeClr val="bg1"/>
                  </a:solidFill>
                  <a:latin typeface="Aharoni" panose="02010803020104030203" pitchFamily="2" charset="-79"/>
                  <a:cs typeface="Aharoni" panose="02010803020104030203" pitchFamily="2" charset="-79"/>
                </a:rPr>
                <a:t>DIGITALI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id="{66F3FF7A-2082-3648-ACCA-5B933B350BEC}"/>
              </a:ext>
            </a:extLst>
          </p:cNvPr>
          <p:cNvGrpSpPr/>
          <p:nvPr/>
        </p:nvGrpSpPr>
        <p:grpSpPr>
          <a:xfrm>
            <a:off x="3260808" y="1817941"/>
            <a:ext cx="2237248" cy="5056923"/>
            <a:chOff x="6436933" y="1741735"/>
            <a:chExt cx="2237248" cy="5056923"/>
          </a:xfrm>
        </p:grpSpPr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33735ED2-0935-A444-AF9A-A29233B6397F}"/>
                </a:ext>
              </a:extLst>
            </p:cNvPr>
            <p:cNvSpPr/>
            <p:nvPr/>
          </p:nvSpPr>
          <p:spPr>
            <a:xfrm>
              <a:off x="6436933" y="1741735"/>
              <a:ext cx="2195736" cy="5056923"/>
            </a:xfrm>
            <a:prstGeom prst="rect">
              <a:avLst/>
            </a:prstGeom>
            <a:solidFill>
              <a:schemeClr val="tx1"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0929"/>
              <a:endParaRPr kumimoji="1"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52DB1EBC-29FC-324B-988F-1D2759FC5323}"/>
                </a:ext>
              </a:extLst>
            </p:cNvPr>
            <p:cNvSpPr/>
            <p:nvPr/>
          </p:nvSpPr>
          <p:spPr>
            <a:xfrm>
              <a:off x="6478445" y="3167352"/>
              <a:ext cx="2195736" cy="1323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910929"/>
              <a:r>
                <a:rPr lang="it-IT" altLang="zh-CN" sz="2000" b="1" dirty="0">
                  <a:solidFill>
                    <a:schemeClr val="bg1"/>
                  </a:solidFill>
                  <a:latin typeface="Aharoni" panose="02010803020104030203" pitchFamily="2" charset="-79"/>
                  <a:cs typeface="Aharoni" panose="02010803020104030203" pitchFamily="2" charset="-79"/>
                </a:rPr>
                <a:t>VITICOLTURA </a:t>
              </a:r>
            </a:p>
            <a:p>
              <a:pPr algn="ctr" defTabSz="910929"/>
              <a:r>
                <a:rPr lang="it-IT" altLang="zh-CN" sz="2000" b="1" dirty="0">
                  <a:solidFill>
                    <a:schemeClr val="bg1"/>
                  </a:solidFill>
                  <a:latin typeface="Aharoni" panose="02010803020104030203" pitchFamily="2" charset="-79"/>
                  <a:cs typeface="Aharoni" panose="02010803020104030203" pitchFamily="2" charset="-79"/>
                </a:rPr>
                <a:t>DI PRECISIONE  </a:t>
              </a:r>
            </a:p>
            <a:p>
              <a:pPr algn="ctr" defTabSz="910929"/>
              <a:r>
                <a:rPr lang="it-IT" altLang="zh-CN" sz="2000" b="1" dirty="0">
                  <a:solidFill>
                    <a:schemeClr val="bg1"/>
                  </a:solidFill>
                  <a:latin typeface="Aharoni" panose="02010803020104030203" pitchFamily="2" charset="-79"/>
                  <a:cs typeface="Aharoni" panose="02010803020104030203" pitchFamily="2" charset="-79"/>
                </a:rPr>
                <a:t>E ZONAZIONE </a:t>
              </a:r>
            </a:p>
            <a:p>
              <a:pPr algn="ctr" defTabSz="910929"/>
              <a:r>
                <a:rPr lang="it-IT" altLang="zh-CN" sz="2000" b="1" dirty="0">
                  <a:solidFill>
                    <a:schemeClr val="bg1"/>
                  </a:solidFill>
                  <a:latin typeface="Aharoni" panose="02010803020104030203" pitchFamily="2" charset="-79"/>
                  <a:cs typeface="Aharoni" panose="02010803020104030203" pitchFamily="2" charset="-79"/>
                </a:rPr>
                <a:t>DI PRECISIONE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3F78D014-5FAE-7349-8842-31928CCC3124}"/>
              </a:ext>
            </a:extLst>
          </p:cNvPr>
          <p:cNvGrpSpPr/>
          <p:nvPr/>
        </p:nvGrpSpPr>
        <p:grpSpPr>
          <a:xfrm>
            <a:off x="5485605" y="1807520"/>
            <a:ext cx="2057809" cy="5056923"/>
            <a:chOff x="4902942" y="1801074"/>
            <a:chExt cx="2057809" cy="5056923"/>
          </a:xfrm>
        </p:grpSpPr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FC381059-C95D-F846-987A-2FD3795B96B0}"/>
                </a:ext>
              </a:extLst>
            </p:cNvPr>
            <p:cNvSpPr/>
            <p:nvPr/>
          </p:nvSpPr>
          <p:spPr>
            <a:xfrm>
              <a:off x="4902942" y="1801074"/>
              <a:ext cx="2033792" cy="5056923"/>
            </a:xfrm>
            <a:prstGeom prst="rect">
              <a:avLst/>
            </a:prstGeom>
            <a:solidFill>
              <a:schemeClr val="tx1"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0929"/>
              <a:endParaRPr kumimoji="1"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E31B8EBA-AAFD-B342-8C9B-2890A94617CF}"/>
                </a:ext>
              </a:extLst>
            </p:cNvPr>
            <p:cNvSpPr/>
            <p:nvPr/>
          </p:nvSpPr>
          <p:spPr>
            <a:xfrm>
              <a:off x="4915429" y="3378444"/>
              <a:ext cx="2045322" cy="1323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910929"/>
              <a:r>
                <a:rPr lang="it-IT" altLang="zh-CN" sz="2000" b="1" dirty="0">
                  <a:solidFill>
                    <a:schemeClr val="bg1"/>
                  </a:solidFill>
                  <a:latin typeface="Aharoni" panose="02010803020104030203" pitchFamily="2" charset="-79"/>
                  <a:cs typeface="Aharoni" panose="02010803020104030203" pitchFamily="2" charset="-79"/>
                </a:rPr>
                <a:t>MIGLIORAMENTO </a:t>
              </a:r>
            </a:p>
            <a:p>
              <a:pPr algn="ctr" defTabSz="910929"/>
              <a:r>
                <a:rPr lang="it-IT" altLang="zh-CN" sz="2000" b="1" dirty="0">
                  <a:solidFill>
                    <a:schemeClr val="bg1"/>
                  </a:solidFill>
                  <a:latin typeface="Aharoni" panose="02010803020104030203" pitchFamily="2" charset="-79"/>
                  <a:cs typeface="Aharoni" panose="02010803020104030203" pitchFamily="2" charset="-79"/>
                </a:rPr>
                <a:t>GENETICO </a:t>
              </a:r>
            </a:p>
            <a:p>
              <a:pPr algn="ctr" defTabSz="910929"/>
              <a:r>
                <a:rPr lang="it-IT" altLang="zh-CN" sz="2000" b="1" dirty="0">
                  <a:solidFill>
                    <a:schemeClr val="bg1"/>
                  </a:solidFill>
                  <a:latin typeface="Aharoni" panose="02010803020104030203" pitchFamily="2" charset="-79"/>
                  <a:cs typeface="Aharoni" panose="02010803020104030203" pitchFamily="2" charset="-79"/>
                </a:rPr>
                <a:t>PER INCROCIO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EAAA1120-215D-954F-B726-B554C3A951C5}"/>
              </a:ext>
            </a:extLst>
          </p:cNvPr>
          <p:cNvGrpSpPr/>
          <p:nvPr/>
        </p:nvGrpSpPr>
        <p:grpSpPr>
          <a:xfrm>
            <a:off x="7526981" y="1817948"/>
            <a:ext cx="1622784" cy="5056923"/>
            <a:chOff x="1634314" y="1801077"/>
            <a:chExt cx="1622784" cy="5056923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A423DF92-4FDD-BA4B-AC83-E87BEB9A4D6E}"/>
                </a:ext>
              </a:extLst>
            </p:cNvPr>
            <p:cNvSpPr/>
            <p:nvPr/>
          </p:nvSpPr>
          <p:spPr>
            <a:xfrm>
              <a:off x="1634314" y="1801077"/>
              <a:ext cx="1622784" cy="5056923"/>
            </a:xfrm>
            <a:prstGeom prst="rect">
              <a:avLst/>
            </a:prstGeom>
            <a:solidFill>
              <a:schemeClr val="tx1"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0929"/>
              <a:endParaRPr kumimoji="1"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381758C3-F36C-CC4E-9801-FCCB1C643F0D}"/>
                </a:ext>
              </a:extLst>
            </p:cNvPr>
            <p:cNvSpPr/>
            <p:nvPr/>
          </p:nvSpPr>
          <p:spPr>
            <a:xfrm>
              <a:off x="1634314" y="3645024"/>
              <a:ext cx="1622784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910929"/>
              <a:r>
                <a:rPr lang="it-IT" altLang="zh-CN" sz="2000" b="1" dirty="0">
                  <a:solidFill>
                    <a:schemeClr val="bg1"/>
                  </a:solidFill>
                  <a:latin typeface="Aharoni" panose="02010803020104030203" pitchFamily="2" charset="-79"/>
                  <a:cs typeface="Aharoni" panose="02010803020104030203" pitchFamily="2" charset="-79"/>
                </a:rPr>
                <a:t>GENOME </a:t>
              </a:r>
            </a:p>
            <a:p>
              <a:pPr algn="ctr" defTabSz="910929"/>
              <a:r>
                <a:rPr lang="it-IT" altLang="zh-CN" sz="2000" b="1" dirty="0">
                  <a:solidFill>
                    <a:schemeClr val="bg1"/>
                  </a:solidFill>
                  <a:latin typeface="Aharoni" panose="02010803020104030203" pitchFamily="2" charset="-79"/>
                  <a:cs typeface="Aharoni" panose="02010803020104030203" pitchFamily="2" charset="-79"/>
                </a:rPr>
                <a:t>EDITING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941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116632"/>
            <a:ext cx="8856984" cy="6009537"/>
          </a:xfrm>
          <a:solidFill>
            <a:schemeClr val="bg2">
              <a:lumMod val="90000"/>
            </a:schemeClr>
          </a:solidFill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it-IT" sz="23900" b="1" dirty="0">
              <a:latin typeface="Constantia" panose="02030602050306030303" pitchFamily="18" charset="0"/>
            </a:endParaRPr>
          </a:p>
          <a:p>
            <a:pPr marL="0" indent="0">
              <a:buNone/>
            </a:pPr>
            <a:r>
              <a:rPr lang="it-IT" sz="23900" b="1" dirty="0">
                <a:latin typeface="Constantia" panose="02030602050306030303" pitchFamily="18" charset="0"/>
              </a:rPr>
              <a:t>       </a:t>
            </a:r>
            <a:r>
              <a:rPr lang="it-IT" sz="34500" b="1" dirty="0">
                <a:latin typeface="Constantia" panose="02030602050306030303" pitchFamily="18" charset="0"/>
              </a:rPr>
              <a:t>U</a:t>
            </a:r>
          </a:p>
          <a:p>
            <a:pPr marL="0" indent="0">
              <a:buNone/>
            </a:pPr>
            <a:r>
              <a:rPr lang="it-IT" sz="23900" b="1" dirty="0">
                <a:latin typeface="Constantia" panose="02030602050306030303" pitchFamily="18" charset="0"/>
              </a:rPr>
              <a:t>              </a:t>
            </a:r>
            <a:r>
              <a:rPr lang="it-IT" sz="20200" b="1" dirty="0">
                <a:latin typeface="Constantia" panose="02030602050306030303" pitchFamily="18" charset="0"/>
              </a:rPr>
              <a:t>utopia</a:t>
            </a:r>
            <a:r>
              <a:rPr lang="it-IT" sz="23900" b="1" dirty="0">
                <a:latin typeface="Constantia" panose="02030602050306030303" pitchFamily="18" charset="0"/>
              </a:rPr>
              <a:t> </a:t>
            </a:r>
          </a:p>
        </p:txBody>
      </p:sp>
      <p:sp>
        <p:nvSpPr>
          <p:cNvPr id="2" name="Rettangolo 1"/>
          <p:cNvSpPr/>
          <p:nvPr/>
        </p:nvSpPr>
        <p:spPr>
          <a:xfrm>
            <a:off x="7524328" y="404664"/>
            <a:ext cx="9144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5400" b="1" dirty="0">
                <a:solidFill>
                  <a:prstClr val="black"/>
                </a:solidFill>
              </a:rPr>
              <a:t>2.</a:t>
            </a:r>
          </a:p>
        </p:txBody>
      </p:sp>
    </p:spTree>
    <p:extLst>
      <p:ext uri="{BB962C8B-B14F-4D97-AF65-F5344CB8AC3E}">
        <p14:creationId xmlns:p14="http://schemas.microsoft.com/office/powerpoint/2010/main" val="22699417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89657" y="8857"/>
            <a:ext cx="8229600" cy="1628342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br>
              <a:rPr lang="en-US" sz="2800" b="1" dirty="0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 dirty="0">
                <a:solidFill>
                  <a:prstClr val="black"/>
                </a:solidFill>
                <a:latin typeface="Aharoni" panose="02010803020104030203" pitchFamily="2" charset="-79"/>
                <a:ea typeface="Arial"/>
                <a:cs typeface="Aharoni" panose="02010803020104030203" pitchFamily="2" charset="-79"/>
                <a:sym typeface="Arial"/>
              </a:rPr>
              <a:t>L’ATTUALITÀ DI BACONE</a:t>
            </a:r>
            <a:br>
              <a:rPr lang="en-US" sz="2800" b="1" dirty="0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 dirty="0" err="1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Bacone</a:t>
            </a:r>
            <a:r>
              <a:rPr lang="en-US" sz="2800" b="1" dirty="0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, fa dire al Padre della </a:t>
            </a:r>
            <a:r>
              <a:rPr lang="en-US" sz="2800" b="1" i="1" dirty="0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Casa di </a:t>
            </a:r>
            <a:r>
              <a:rPr lang="en-US" sz="2800" b="1" i="1" dirty="0" err="1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Salomone</a:t>
            </a:r>
            <a:r>
              <a:rPr lang="en-US" sz="2800" b="1" dirty="0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una</a:t>
            </a:r>
            <a:r>
              <a:rPr lang="en-US" sz="2800" b="1" dirty="0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istituzione</a:t>
            </a:r>
            <a:r>
              <a:rPr lang="en-US" sz="2800" b="1" dirty="0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 di </a:t>
            </a:r>
            <a:r>
              <a:rPr lang="en-US" sz="2800" b="1" dirty="0" err="1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Betsalem</a:t>
            </a:r>
            <a:r>
              <a:rPr lang="en-US" sz="2800" b="1" dirty="0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, la </a:t>
            </a:r>
            <a:r>
              <a:rPr lang="en-US" sz="2800" b="1" dirty="0" err="1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citta</a:t>
            </a:r>
            <a:r>
              <a:rPr lang="en-US" sz="2800" b="1" dirty="0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utopica</a:t>
            </a:r>
            <a:r>
              <a:rPr lang="en-US" sz="2800" b="1" dirty="0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2800" b="1" dirty="0" err="1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lui</a:t>
            </a:r>
            <a:r>
              <a:rPr lang="en-US" sz="2800" b="1" dirty="0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descritta</a:t>
            </a:r>
            <a:r>
              <a:rPr lang="en-US" sz="2800" b="1" dirty="0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nel</a:t>
            </a:r>
            <a:r>
              <a:rPr lang="en-US" sz="2800" b="1" dirty="0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libro</a:t>
            </a:r>
            <a:r>
              <a:rPr lang="en-US" sz="2800" b="1" dirty="0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i="1" dirty="0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La </a:t>
            </a:r>
            <a:r>
              <a:rPr lang="en-US" sz="2800" b="1" i="1" dirty="0" err="1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nuova</a:t>
            </a:r>
            <a:r>
              <a:rPr lang="en-US" sz="2800" b="1" i="1" dirty="0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1" i="1" dirty="0" err="1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Atlantide</a:t>
            </a:r>
            <a:r>
              <a:rPr lang="en-US" sz="2800" b="1" dirty="0">
                <a:solidFill>
                  <a:prstClr val="black"/>
                </a:solidFill>
                <a:latin typeface="Arial"/>
                <a:ea typeface="Arial"/>
                <a:cs typeface="Arial"/>
                <a:sym typeface="Arial"/>
              </a:rPr>
              <a:t> (1624): 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882EAF3A-640B-4977-A6E3-AE5B3AD94D8C}"/>
              </a:ext>
            </a:extLst>
          </p:cNvPr>
          <p:cNvSpPr txBox="1"/>
          <p:nvPr/>
        </p:nvSpPr>
        <p:spPr>
          <a:xfrm>
            <a:off x="549505" y="2204864"/>
            <a:ext cx="460851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sz="2400" b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Facciamo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nascere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frutta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fiori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più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presto o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più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tardi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della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loro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stagione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;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conosciamo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anche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sistemi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per far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nascere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crescere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piante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senza semi,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mediante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la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combinazione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di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vari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terreni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;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coltiviamo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piante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nuove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sconosciute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, diverse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dalle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comuni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; e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trasformiamo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piante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di una specie in </a:t>
            </a:r>
            <a:r>
              <a:rPr lang="en-US" sz="2400" b="1" i="1" kern="0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un'altra</a:t>
            </a:r>
            <a:r>
              <a:rPr lang="en-US" sz="2400" b="1" i="1" kern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”.</a:t>
            </a:r>
            <a:endParaRPr lang="en-US" sz="2400" b="1" kern="0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defRPr/>
            </a:pPr>
            <a:endParaRPr lang="it-IT" b="1" kern="0" dirty="0">
              <a:solidFill>
                <a:prstClr val="black"/>
              </a:solidFill>
            </a:endParaRP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7687" y="2204864"/>
            <a:ext cx="3024336" cy="412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ttangolo 4"/>
          <p:cNvSpPr/>
          <p:nvPr/>
        </p:nvSpPr>
        <p:spPr>
          <a:xfrm>
            <a:off x="5672298" y="6400800"/>
            <a:ext cx="3076168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400" b="1" dirty="0">
                <a:solidFill>
                  <a:prstClr val="black"/>
                </a:solidFill>
              </a:rPr>
              <a:t>1561- 1626</a:t>
            </a:r>
          </a:p>
        </p:txBody>
      </p:sp>
    </p:spTree>
    <p:extLst>
      <p:ext uri="{BB962C8B-B14F-4D97-AF65-F5344CB8AC3E}">
        <p14:creationId xmlns:p14="http://schemas.microsoft.com/office/powerpoint/2010/main" val="14611948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-243408"/>
            <a:ext cx="8229600" cy="1143000"/>
          </a:xfrm>
        </p:spPr>
        <p:txBody>
          <a:bodyPr/>
          <a:lstStyle/>
          <a:p>
            <a:r>
              <a:rPr lang="it-IT" b="1" dirty="0"/>
              <a:t>LE CONSEGUENZE DEL FUTURO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67544" y="692772"/>
            <a:ext cx="8229600" cy="4525963"/>
          </a:xfrm>
        </p:spPr>
        <p:txBody>
          <a:bodyPr>
            <a:noAutofit/>
          </a:bodyPr>
          <a:lstStyle/>
          <a:p>
            <a:r>
              <a:rPr lang="it-IT" sz="2400" b="1" dirty="0"/>
              <a:t>Figli precoci del Secolo dei </a:t>
            </a:r>
            <a:r>
              <a:rPr lang="it-IT" sz="2400" b="1" dirty="0" err="1"/>
              <a:t>Lumi,Francesco</a:t>
            </a:r>
            <a:r>
              <a:rPr lang="it-IT" sz="2400" b="1" dirty="0"/>
              <a:t> Bacone, Tommaso Moro e Tommaso Campanella possono essere considerati i discepoli di Platone che con </a:t>
            </a:r>
            <a:r>
              <a:rPr lang="it-IT" sz="2400" b="1" i="1" dirty="0"/>
              <a:t>La Repubblica </a:t>
            </a:r>
            <a:r>
              <a:rPr lang="it-IT" sz="2400" b="1" dirty="0"/>
              <a:t>ha fondato l’idea dell’utopia, un ideale fuori del </a:t>
            </a:r>
            <a:r>
              <a:rPr lang="it-IT" sz="2400" b="1" dirty="0" err="1"/>
              <a:t>tempo,proprio</a:t>
            </a:r>
            <a:r>
              <a:rPr lang="it-IT" sz="2400" b="1" dirty="0"/>
              <a:t> della ragione e per secoli ispirazione del pensiero politico. Forse il </a:t>
            </a:r>
            <a:r>
              <a:rPr lang="it-IT" sz="2400" b="1" dirty="0" err="1"/>
              <a:t>metaverso</a:t>
            </a:r>
            <a:r>
              <a:rPr lang="it-IT" sz="2400" b="1" dirty="0"/>
              <a:t> e la sua realtà virtuale ?</a:t>
            </a:r>
          </a:p>
          <a:p>
            <a:r>
              <a:rPr lang="it-IT" sz="2400" b="1" dirty="0"/>
              <a:t>Bacone lancia attraverso il Padre della Casa di Salomone un manifesto scientifico di grande attualità ….. «</a:t>
            </a:r>
            <a:r>
              <a:rPr lang="it-IT" sz="2400" b="1" i="1" dirty="0"/>
              <a:t> facciamo nascere piante fuori </a:t>
            </a:r>
            <a:r>
              <a:rPr lang="it-IT" sz="2400" b="1" i="1" dirty="0" err="1"/>
              <a:t>stagione..senza</a:t>
            </a:r>
            <a:r>
              <a:rPr lang="it-IT" sz="2400" b="1" i="1" dirty="0"/>
              <a:t> semi… nei vari terreni… piante nuove e sconosciute… trasformiamo una specie in un’altra … </a:t>
            </a:r>
            <a:r>
              <a:rPr lang="it-IT" sz="2400" b="1" dirty="0"/>
              <a:t>« . </a:t>
            </a:r>
            <a:r>
              <a:rPr lang="it-IT" sz="2400" b="1" dirty="0">
                <a:solidFill>
                  <a:srgbClr val="222222"/>
                </a:solidFill>
                <a:latin typeface="+mj-lt"/>
              </a:rPr>
              <a:t>La natura è per Bacone una realtà ormai totalmente desacralizzata, sulla quale è legittimo operare ogni genere di manipolazione. Il suo motto era : </a:t>
            </a:r>
          </a:p>
          <a:p>
            <a:r>
              <a:rPr lang="it-IT" sz="2400" b="1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Sapere </a:t>
            </a:r>
            <a:r>
              <a:rPr lang="it-IT" sz="2400" b="1" dirty="0">
                <a:solidFill>
                  <a:srgbClr val="222222"/>
                </a:solidFill>
                <a:latin typeface="+mj-lt"/>
              </a:rPr>
              <a:t>: conoscere le leggi della </a:t>
            </a:r>
            <a:r>
              <a:rPr lang="it-IT" sz="2400" b="1" dirty="0" err="1">
                <a:solidFill>
                  <a:srgbClr val="222222"/>
                </a:solidFill>
                <a:latin typeface="+mj-lt"/>
              </a:rPr>
              <a:t>natura,obbedirgli,non</a:t>
            </a:r>
            <a:r>
              <a:rPr lang="it-IT" sz="2400" b="1" dirty="0">
                <a:solidFill>
                  <a:srgbClr val="222222"/>
                </a:solidFill>
                <a:latin typeface="+mj-lt"/>
              </a:rPr>
              <a:t> evadere per dominarla</a:t>
            </a:r>
          </a:p>
          <a:p>
            <a:r>
              <a:rPr lang="it-IT" sz="2400" b="1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Potere</a:t>
            </a:r>
            <a:r>
              <a:rPr lang="it-IT" sz="2400" b="1" dirty="0">
                <a:solidFill>
                  <a:srgbClr val="222222"/>
                </a:solidFill>
                <a:latin typeface="+mj-lt"/>
              </a:rPr>
              <a:t> : dominio dell’uomo sulla </a:t>
            </a:r>
            <a:r>
              <a:rPr lang="it-IT" sz="2400" b="1" dirty="0" err="1">
                <a:solidFill>
                  <a:srgbClr val="222222"/>
                </a:solidFill>
                <a:latin typeface="+mj-lt"/>
              </a:rPr>
              <a:t>natura,il</a:t>
            </a:r>
            <a:r>
              <a:rPr lang="it-IT" sz="2400" b="1" dirty="0">
                <a:solidFill>
                  <a:srgbClr val="222222"/>
                </a:solidFill>
                <a:latin typeface="+mj-lt"/>
              </a:rPr>
              <a:t> </a:t>
            </a:r>
            <a:r>
              <a:rPr lang="it-IT" sz="2400" b="1" i="1" dirty="0" err="1">
                <a:solidFill>
                  <a:srgbClr val="222222"/>
                </a:solidFill>
                <a:latin typeface="+mj-lt"/>
              </a:rPr>
              <a:t>regnum</a:t>
            </a:r>
            <a:r>
              <a:rPr lang="it-IT" sz="2400" b="1" i="1" dirty="0">
                <a:solidFill>
                  <a:srgbClr val="222222"/>
                </a:solidFill>
                <a:latin typeface="+mj-lt"/>
              </a:rPr>
              <a:t> </a:t>
            </a:r>
            <a:r>
              <a:rPr lang="it-IT" sz="2400" b="1" i="1" dirty="0" err="1">
                <a:solidFill>
                  <a:srgbClr val="222222"/>
                </a:solidFill>
                <a:latin typeface="+mj-lt"/>
              </a:rPr>
              <a:t>hominis</a:t>
            </a:r>
            <a:endParaRPr lang="it-IT" sz="24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836962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7200" b="1" dirty="0"/>
              <a:t>UTOPIA &gt;  DISTOPIA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base"/>
            <a:r>
              <a:rPr lang="it-IT" b="1" dirty="0">
                <a:solidFill>
                  <a:srgbClr val="000000"/>
                </a:solidFill>
                <a:latin typeface="inherit"/>
              </a:rPr>
              <a:t>Distopia</a:t>
            </a:r>
            <a:r>
              <a:rPr lang="it-IT" dirty="0">
                <a:solidFill>
                  <a:srgbClr val="000000"/>
                </a:solidFill>
                <a:latin typeface="Georgia"/>
              </a:rPr>
              <a:t> è l’esatto contrario dell’utopia, cioè la rappresentazione di uno stato di cose in cui si prefigurano situazioni, assetti politico-sociali e tecnologici </a:t>
            </a:r>
            <a:r>
              <a:rPr lang="it-IT" b="1" dirty="0">
                <a:solidFill>
                  <a:srgbClr val="000000"/>
                </a:solidFill>
                <a:latin typeface="Georgia"/>
              </a:rPr>
              <a:t>altamente negativi </a:t>
            </a:r>
            <a:r>
              <a:rPr lang="it-IT" dirty="0">
                <a:solidFill>
                  <a:srgbClr val="000000"/>
                </a:solidFill>
                <a:latin typeface="Georgia"/>
              </a:rPr>
              <a:t>(cambio </a:t>
            </a:r>
            <a:r>
              <a:rPr lang="it-IT" dirty="0" err="1">
                <a:solidFill>
                  <a:srgbClr val="000000"/>
                </a:solidFill>
                <a:latin typeface="Georgia"/>
              </a:rPr>
              <a:t>climatico,inquinamento,OGM,pandemie</a:t>
            </a:r>
            <a:r>
              <a:rPr lang="it-IT" dirty="0">
                <a:solidFill>
                  <a:srgbClr val="000000"/>
                </a:solidFill>
                <a:latin typeface="Georgia"/>
              </a:rPr>
              <a:t> ,guerre ,</a:t>
            </a:r>
            <a:r>
              <a:rPr lang="it-IT" dirty="0" err="1">
                <a:solidFill>
                  <a:srgbClr val="000000"/>
                </a:solidFill>
                <a:latin typeface="Georgia"/>
              </a:rPr>
              <a:t>etc</a:t>
            </a:r>
            <a:r>
              <a:rPr lang="it-IT" dirty="0">
                <a:solidFill>
                  <a:srgbClr val="000000"/>
                </a:solidFill>
                <a:latin typeface="Georgia"/>
              </a:rPr>
              <a:t>)</a:t>
            </a:r>
          </a:p>
          <a:p>
            <a:pPr fontAlgn="base"/>
            <a:r>
              <a:rPr lang="it-IT" dirty="0">
                <a:solidFill>
                  <a:srgbClr val="000000"/>
                </a:solidFill>
                <a:latin typeface="Georgia"/>
              </a:rPr>
              <a:t>E’ alimentata dalla </a:t>
            </a:r>
            <a:r>
              <a:rPr lang="it-IT" b="1" dirty="0">
                <a:solidFill>
                  <a:srgbClr val="000000"/>
                </a:solidFill>
                <a:latin typeface="Georgia"/>
              </a:rPr>
              <a:t>PAURA, </a:t>
            </a:r>
            <a:r>
              <a:rPr lang="it-IT" dirty="0">
                <a:solidFill>
                  <a:srgbClr val="000000"/>
                </a:solidFill>
                <a:latin typeface="Georgia"/>
              </a:rPr>
              <a:t>generata ad hoc per imporre scelte autoritarie (paura dell’</a:t>
            </a:r>
            <a:r>
              <a:rPr lang="it-IT" dirty="0" err="1">
                <a:solidFill>
                  <a:srgbClr val="000000"/>
                </a:solidFill>
                <a:latin typeface="Georgia"/>
              </a:rPr>
              <a:t>immigrazione,della</a:t>
            </a:r>
            <a:r>
              <a:rPr lang="it-IT" dirty="0">
                <a:solidFill>
                  <a:srgbClr val="000000"/>
                </a:solidFill>
                <a:latin typeface="Georgia"/>
              </a:rPr>
              <a:t> </a:t>
            </a:r>
            <a:r>
              <a:rPr lang="it-IT" dirty="0" err="1">
                <a:solidFill>
                  <a:srgbClr val="000000"/>
                </a:solidFill>
                <a:latin typeface="Georgia"/>
              </a:rPr>
              <a:t>scienza,del</a:t>
            </a:r>
            <a:r>
              <a:rPr lang="it-IT" dirty="0">
                <a:solidFill>
                  <a:srgbClr val="000000"/>
                </a:solidFill>
                <a:latin typeface="Georgia"/>
              </a:rPr>
              <a:t> </a:t>
            </a:r>
            <a:r>
              <a:rPr lang="it-IT" dirty="0" err="1">
                <a:solidFill>
                  <a:srgbClr val="000000"/>
                </a:solidFill>
                <a:latin typeface="Georgia"/>
              </a:rPr>
              <a:t>diverso,etc</a:t>
            </a:r>
            <a:r>
              <a:rPr lang="it-IT" dirty="0">
                <a:solidFill>
                  <a:srgbClr val="000000"/>
                </a:solidFill>
                <a:latin typeface="Georgi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0131834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34267" y="1628800"/>
            <a:ext cx="8229600" cy="1143000"/>
          </a:xfrm>
        </p:spPr>
        <p:txBody>
          <a:bodyPr>
            <a:noAutofit/>
          </a:bodyPr>
          <a:lstStyle/>
          <a:p>
            <a:r>
              <a:rPr lang="it-IT" sz="3200" b="1" i="1" dirty="0">
                <a:solidFill>
                  <a:prstClr val="black"/>
                </a:solidFill>
              </a:rPr>
              <a:t>Sofia o </a:t>
            </a:r>
            <a:r>
              <a:rPr lang="it-IT" sz="2400" dirty="0"/>
              <a:t> </a:t>
            </a:r>
            <a:r>
              <a:rPr lang="it-IT" sz="3200" b="1" dirty="0"/>
              <a:t>Sapienza</a:t>
            </a:r>
            <a:r>
              <a:rPr lang="it-IT" sz="3200" dirty="0"/>
              <a:t>       </a:t>
            </a:r>
            <a:r>
              <a:rPr lang="it-IT" sz="3200" b="1" i="1" dirty="0"/>
              <a:t>   </a:t>
            </a:r>
            <a:r>
              <a:rPr lang="it-IT" sz="2800" b="1" i="1" dirty="0" err="1">
                <a:latin typeface="arial"/>
              </a:rPr>
              <a:t>Epistème</a:t>
            </a:r>
            <a:r>
              <a:rPr lang="it-IT" sz="2800" b="1" dirty="0">
                <a:latin typeface="arial"/>
              </a:rPr>
              <a:t>  </a:t>
            </a:r>
            <a:r>
              <a:rPr lang="it-IT" sz="2800" dirty="0">
                <a:latin typeface="arial"/>
              </a:rPr>
              <a:t>o</a:t>
            </a:r>
            <a:r>
              <a:rPr lang="it-IT" sz="2800" b="1" dirty="0">
                <a:latin typeface="arial"/>
              </a:rPr>
              <a:t> Conoscenza</a:t>
            </a:r>
            <a:r>
              <a:rPr lang="it-IT" sz="2400" dirty="0">
                <a:latin typeface="arial"/>
              </a:rPr>
              <a:t> </a:t>
            </a:r>
            <a:endParaRPr lang="it-IT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20" y="-171399"/>
            <a:ext cx="8139113" cy="269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6" y="2934464"/>
            <a:ext cx="2300709" cy="3449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934464"/>
            <a:ext cx="2241282" cy="3414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24716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8857"/>
            <a:ext cx="9144000" cy="1143000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br>
              <a:rPr lang="it-IT" sz="10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it-IT" sz="2800" b="1" dirty="0">
                <a:solidFill>
                  <a:prstClr val="black"/>
                </a:solidFill>
                <a:ea typeface="Calibri"/>
                <a:cs typeface="Times New Roman"/>
              </a:rPr>
              <a:t>PERCHÈ LA </a:t>
            </a:r>
            <a:r>
              <a:rPr lang="it-IT" sz="2800" b="1" i="1" dirty="0">
                <a:solidFill>
                  <a:prstClr val="black"/>
                </a:solidFill>
                <a:ea typeface="Calibri"/>
                <a:cs typeface="Times New Roman"/>
              </a:rPr>
              <a:t>SERENDIPITÀ</a:t>
            </a:r>
            <a:r>
              <a:rPr lang="it-IT" sz="2800" b="1" dirty="0">
                <a:solidFill>
                  <a:prstClr val="black"/>
                </a:solidFill>
                <a:ea typeface="Calibri"/>
                <a:cs typeface="Times New Roman"/>
              </a:rPr>
              <a:t> È LA  MATRICE DELLE DUE CULTURE</a:t>
            </a:r>
            <a:r>
              <a:rPr lang="it-IT" sz="2800" dirty="0">
                <a:solidFill>
                  <a:prstClr val="black"/>
                </a:solidFill>
                <a:ea typeface="Calibri"/>
                <a:cs typeface="Times New Roman"/>
              </a:rPr>
              <a:t> ?</a:t>
            </a:r>
            <a:endParaRPr lang="it-IT" sz="2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4525963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it-IT" sz="9600" b="1" dirty="0">
                <a:ea typeface="Calibri"/>
                <a:cs typeface="Times New Roman"/>
              </a:rPr>
              <a:t>Se l’intuizione o la</a:t>
            </a:r>
            <a:r>
              <a:rPr lang="it-IT" sz="9600" b="1" i="1" dirty="0">
                <a:ea typeface="Calibri"/>
                <a:cs typeface="Times New Roman"/>
              </a:rPr>
              <a:t> </a:t>
            </a:r>
            <a:r>
              <a:rPr lang="it-IT" sz="9600" b="1" i="1" dirty="0" err="1">
                <a:ea typeface="Calibri"/>
                <a:cs typeface="Times New Roman"/>
              </a:rPr>
              <a:t>serendipity</a:t>
            </a:r>
            <a:r>
              <a:rPr lang="it-IT" sz="9600" b="1" dirty="0">
                <a:ea typeface="Calibri"/>
                <a:cs typeface="Times New Roman"/>
              </a:rPr>
              <a:t> è la fuga ,un volo che porta il poeta in un paese incantato ed il poema è il resoconto del viaggio di ritorno con il </a:t>
            </a:r>
            <a:r>
              <a:rPr lang="it-IT" sz="9600" b="1" dirty="0" err="1">
                <a:ea typeface="Calibri"/>
                <a:cs typeface="Times New Roman"/>
              </a:rPr>
              <a:t>tesoro,secondo</a:t>
            </a:r>
            <a:r>
              <a:rPr lang="it-IT" sz="9600" b="1" dirty="0">
                <a:ea typeface="Calibri"/>
                <a:cs typeface="Times New Roman"/>
              </a:rPr>
              <a:t> Garcia Lorca ,il catalogare ed il raccontare , è fatica </a:t>
            </a:r>
            <a:r>
              <a:rPr lang="it-IT" sz="9600" b="1" dirty="0" err="1">
                <a:ea typeface="Calibri"/>
                <a:cs typeface="Times New Roman"/>
              </a:rPr>
              <a:t>dura,anche</a:t>
            </a:r>
            <a:r>
              <a:rPr lang="it-IT" sz="9600" b="1" dirty="0">
                <a:ea typeface="Calibri"/>
                <a:cs typeface="Times New Roman"/>
              </a:rPr>
              <a:t> per la cultura scientifica ,l’</a:t>
            </a:r>
            <a:r>
              <a:rPr lang="it-IT" sz="9600" b="1" dirty="0" err="1">
                <a:ea typeface="Calibri"/>
                <a:cs typeface="Times New Roman"/>
              </a:rPr>
              <a:t>intuizione,l’invenzione,l’utopia</a:t>
            </a:r>
            <a:r>
              <a:rPr lang="it-IT" sz="9600" b="1" dirty="0">
                <a:ea typeface="Calibri"/>
                <a:cs typeface="Times New Roman"/>
              </a:rPr>
              <a:t>   è il </a:t>
            </a:r>
            <a:r>
              <a:rPr lang="it-IT" sz="9600" b="1" i="1" dirty="0" err="1">
                <a:ea typeface="Calibri"/>
                <a:cs typeface="Times New Roman"/>
              </a:rPr>
              <a:t>primum</a:t>
            </a:r>
            <a:r>
              <a:rPr lang="it-IT" sz="9600" b="1" i="1" dirty="0">
                <a:ea typeface="Calibri"/>
                <a:cs typeface="Times New Roman"/>
              </a:rPr>
              <a:t> </a:t>
            </a:r>
            <a:r>
              <a:rPr lang="it-IT" sz="9600" b="1" i="1" dirty="0" err="1">
                <a:ea typeface="Calibri"/>
                <a:cs typeface="Times New Roman"/>
              </a:rPr>
              <a:t>movens,</a:t>
            </a:r>
            <a:r>
              <a:rPr lang="it-IT" sz="9600" b="1" dirty="0" err="1">
                <a:solidFill>
                  <a:srgbClr val="FF0000"/>
                </a:solidFill>
                <a:ea typeface="Calibri"/>
                <a:cs typeface="Times New Roman"/>
              </a:rPr>
              <a:t>senza</a:t>
            </a:r>
            <a:r>
              <a:rPr lang="it-IT" sz="9600" b="1" dirty="0">
                <a:solidFill>
                  <a:srgbClr val="FF0000"/>
                </a:solidFill>
                <a:ea typeface="Calibri"/>
                <a:cs typeface="Times New Roman"/>
              </a:rPr>
              <a:t> i quali non ci sarà prodotto scientifico di valore</a:t>
            </a:r>
            <a:r>
              <a:rPr lang="it-IT" sz="9600" b="1" dirty="0">
                <a:ea typeface="Calibri"/>
                <a:cs typeface="Times New Roman"/>
              </a:rPr>
              <a:t>. Ma la strada da questo </a:t>
            </a:r>
            <a:r>
              <a:rPr lang="it-IT" sz="9600" b="1" i="1" dirty="0" err="1">
                <a:ea typeface="Calibri"/>
                <a:cs typeface="Times New Roman"/>
              </a:rPr>
              <a:t>primum</a:t>
            </a:r>
            <a:r>
              <a:rPr lang="it-IT" sz="9600" b="1" i="1" dirty="0">
                <a:ea typeface="Calibri"/>
                <a:cs typeface="Times New Roman"/>
              </a:rPr>
              <a:t> </a:t>
            </a:r>
            <a:r>
              <a:rPr lang="it-IT" sz="9600" b="1" i="1" dirty="0" err="1">
                <a:ea typeface="Calibri"/>
                <a:cs typeface="Times New Roman"/>
              </a:rPr>
              <a:t>movens</a:t>
            </a:r>
            <a:r>
              <a:rPr lang="it-IT" sz="9600" b="1" dirty="0">
                <a:ea typeface="Calibri"/>
                <a:cs typeface="Times New Roman"/>
              </a:rPr>
              <a:t> al prodotto finale è faticosa ,come il viaggio del poeta dal paese </a:t>
            </a:r>
            <a:r>
              <a:rPr lang="it-IT" sz="9600" b="1" dirty="0" err="1">
                <a:ea typeface="Calibri"/>
                <a:cs typeface="Times New Roman"/>
              </a:rPr>
              <a:t>fatato.Il</a:t>
            </a:r>
            <a:r>
              <a:rPr lang="it-IT" sz="9600" b="1" dirty="0">
                <a:ea typeface="Calibri"/>
                <a:cs typeface="Times New Roman"/>
              </a:rPr>
              <a:t> resto è fatica e </a:t>
            </a:r>
            <a:r>
              <a:rPr lang="it-IT" sz="9600" b="1" dirty="0" err="1">
                <a:ea typeface="Calibri"/>
                <a:cs typeface="Times New Roman"/>
              </a:rPr>
              <a:t>sudore,</a:t>
            </a:r>
            <a:r>
              <a:rPr lang="it-IT" sz="9600" b="1" i="1" dirty="0" err="1">
                <a:ea typeface="Calibri"/>
                <a:cs typeface="Times New Roman"/>
              </a:rPr>
              <a:t>inspiritation</a:t>
            </a:r>
            <a:r>
              <a:rPr lang="it-IT" sz="9600" b="1" i="1" dirty="0">
                <a:ea typeface="Calibri"/>
                <a:cs typeface="Times New Roman"/>
              </a:rPr>
              <a:t> and </a:t>
            </a:r>
            <a:r>
              <a:rPr lang="it-IT" sz="9600" b="1" i="1" dirty="0" err="1">
                <a:ea typeface="Calibri"/>
                <a:cs typeface="Times New Roman"/>
              </a:rPr>
              <a:t>perspiration</a:t>
            </a:r>
            <a:r>
              <a:rPr lang="it-IT" sz="6000" b="1" dirty="0">
                <a:ea typeface="Calibri"/>
                <a:cs typeface="Times New Roman"/>
              </a:rPr>
              <a:t>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it-IT" sz="11200" b="1" dirty="0">
                <a:ea typeface="Calibri"/>
                <a:cs typeface="Times New Roman"/>
              </a:rPr>
              <a:t>Non è forse una </a:t>
            </a:r>
            <a:r>
              <a:rPr lang="it-IT" sz="11200" b="1" i="1" dirty="0" err="1">
                <a:ea typeface="Calibri"/>
                <a:cs typeface="Times New Roman"/>
              </a:rPr>
              <a:t>serenditipy</a:t>
            </a:r>
            <a:r>
              <a:rPr lang="it-IT" sz="11200" b="1" i="1" dirty="0">
                <a:ea typeface="Calibri"/>
                <a:cs typeface="Times New Roman"/>
              </a:rPr>
              <a:t> </a:t>
            </a:r>
            <a:r>
              <a:rPr lang="it-IT" sz="11200" b="1" dirty="0">
                <a:ea typeface="Calibri"/>
                <a:cs typeface="Times New Roman"/>
              </a:rPr>
              <a:t>la scoperta del CRISPR- </a:t>
            </a:r>
            <a:r>
              <a:rPr lang="it-IT" sz="11200" b="1" dirty="0" err="1">
                <a:ea typeface="Calibri"/>
                <a:cs typeface="Times New Roman"/>
              </a:rPr>
              <a:t>Cas</a:t>
            </a:r>
            <a:r>
              <a:rPr lang="it-IT" sz="11200" b="1" dirty="0">
                <a:ea typeface="Calibri"/>
                <a:cs typeface="Times New Roman"/>
              </a:rPr>
              <a:t> 9 ,proteina utilizzata dai batteri per difendersi dai virus e che è oggi utilizzata con successo nel </a:t>
            </a:r>
            <a:r>
              <a:rPr lang="it-IT" sz="11200" b="1" i="1" dirty="0" err="1">
                <a:ea typeface="Calibri"/>
                <a:cs typeface="Times New Roman"/>
              </a:rPr>
              <a:t>genome</a:t>
            </a:r>
            <a:r>
              <a:rPr lang="it-IT" sz="11200" b="1" i="1" dirty="0">
                <a:ea typeface="Calibri"/>
                <a:cs typeface="Times New Roman"/>
              </a:rPr>
              <a:t> editing </a:t>
            </a:r>
            <a:r>
              <a:rPr lang="it-IT" sz="11200" b="1" dirty="0">
                <a:ea typeface="Calibri"/>
                <a:cs typeface="Times New Roman"/>
              </a:rPr>
              <a:t>per tagliare i filamenti del DNA che si vogliono modificare ?</a:t>
            </a:r>
            <a:endParaRPr lang="it-IT" sz="112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806149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5536" y="188640"/>
            <a:ext cx="8229600" cy="691276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it-IT" sz="28700" b="1" dirty="0">
                <a:latin typeface="Constantia" panose="02030602050306030303" pitchFamily="18" charset="0"/>
              </a:rPr>
              <a:t> </a:t>
            </a:r>
          </a:p>
          <a:p>
            <a:pPr marL="0" indent="0">
              <a:buNone/>
            </a:pPr>
            <a:r>
              <a:rPr lang="it-IT" sz="28700" b="1" dirty="0">
                <a:latin typeface="Constantia" panose="02030602050306030303" pitchFamily="18" charset="0"/>
              </a:rPr>
              <a:t>   P </a:t>
            </a:r>
          </a:p>
          <a:p>
            <a:pPr marL="0" indent="0">
              <a:buNone/>
            </a:pPr>
            <a:r>
              <a:rPr lang="it-IT" sz="28700" b="1" dirty="0">
                <a:latin typeface="Constantia" panose="02030602050306030303" pitchFamily="18" charset="0"/>
              </a:rPr>
              <a:t>   </a:t>
            </a:r>
            <a:endParaRPr lang="it-IT" sz="6600" b="1" dirty="0">
              <a:latin typeface="Constantia" panose="02030602050306030303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817179"/>
            <a:ext cx="3309937" cy="176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tangolo 3"/>
          <p:cNvSpPr/>
          <p:nvPr/>
        </p:nvSpPr>
        <p:spPr>
          <a:xfrm>
            <a:off x="7020272" y="764704"/>
            <a:ext cx="9144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5400" b="1" dirty="0">
                <a:solidFill>
                  <a:prstClr val="black"/>
                </a:solidFill>
              </a:rPr>
              <a:t>3.</a:t>
            </a:r>
          </a:p>
        </p:txBody>
      </p:sp>
    </p:spTree>
    <p:extLst>
      <p:ext uri="{BB962C8B-B14F-4D97-AF65-F5344CB8AC3E}">
        <p14:creationId xmlns:p14="http://schemas.microsoft.com/office/powerpoint/2010/main" val="3588745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110594" name="Picture 2" descr="C:\Users\Attilio\Desktop\Hai paura\DSCN56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962" y="344905"/>
            <a:ext cx="8620619" cy="5366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66061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0"/>
            <a:ext cx="9144000" cy="1143000"/>
          </a:xfrm>
        </p:spPr>
        <p:txBody>
          <a:bodyPr>
            <a:noAutofit/>
          </a:bodyPr>
          <a:lstStyle/>
          <a:p>
            <a:r>
              <a:rPr lang="it-IT" sz="2800" b="1" i="1" dirty="0">
                <a:solidFill>
                  <a:srgbClr val="FF0000"/>
                </a:solidFill>
              </a:rPr>
              <a:t>LA METAFORA DELL’ANGOSCIA PER RACCONTARE </a:t>
            </a:r>
            <a:br>
              <a:rPr lang="it-IT" sz="2800" b="1" i="1" dirty="0">
                <a:solidFill>
                  <a:srgbClr val="FF0000"/>
                </a:solidFill>
              </a:rPr>
            </a:br>
            <a:r>
              <a:rPr lang="it-IT" sz="2800" b="1" i="1" dirty="0">
                <a:solidFill>
                  <a:srgbClr val="FF0000"/>
                </a:solidFill>
              </a:rPr>
              <a:t> LA STORIA DEL VINO IN EUROPA  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0372792"/>
              </p:ext>
            </p:extLst>
          </p:nvPr>
        </p:nvGraphicFramePr>
        <p:xfrm>
          <a:off x="0" y="1052736"/>
          <a:ext cx="914400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ttangolo 2"/>
          <p:cNvSpPr/>
          <p:nvPr/>
        </p:nvSpPr>
        <p:spPr>
          <a:xfrm>
            <a:off x="6948264" y="1556792"/>
            <a:ext cx="1944216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diffusione della coltivazione della vite in Europa</a:t>
            </a:r>
          </a:p>
        </p:txBody>
      </p:sp>
      <p:sp>
        <p:nvSpPr>
          <p:cNvPr id="5" name="Rettangolo 4"/>
          <p:cNvSpPr/>
          <p:nvPr/>
        </p:nvSpPr>
        <p:spPr>
          <a:xfrm>
            <a:off x="7164288" y="4653136"/>
            <a:ext cx="1872208" cy="100811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</a:t>
            </a:r>
            <a:r>
              <a:rPr lang="it-IT" sz="1600" b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malvasie,il</a:t>
            </a:r>
            <a:r>
              <a:rPr lang="it-IT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rifugio nella </a:t>
            </a:r>
            <a:r>
              <a:rPr lang="it-IT" sz="1600" b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natura,la</a:t>
            </a:r>
            <a:r>
              <a:rPr lang="it-IT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viticoltura </a:t>
            </a:r>
            <a:r>
              <a:rPr lang="it-IT" sz="1600" b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</a:t>
            </a:r>
            <a:r>
              <a:rPr lang="it-IT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 biodinamica </a:t>
            </a:r>
          </a:p>
        </p:txBody>
      </p:sp>
      <p:sp>
        <p:nvSpPr>
          <p:cNvPr id="6" name="Rettangolo 5"/>
          <p:cNvSpPr/>
          <p:nvPr/>
        </p:nvSpPr>
        <p:spPr>
          <a:xfrm>
            <a:off x="7030118" y="2901305"/>
            <a:ext cx="1815506" cy="91020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 vino diviene centrale nella vita e negli scritti del medioevo</a:t>
            </a:r>
          </a:p>
        </p:txBody>
      </p:sp>
    </p:spTree>
    <p:extLst>
      <p:ext uri="{BB962C8B-B14F-4D97-AF65-F5344CB8AC3E}">
        <p14:creationId xmlns:p14="http://schemas.microsoft.com/office/powerpoint/2010/main" val="4844376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52227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674675"/>
            <a:ext cx="9144000" cy="7245351"/>
          </a:xfrm>
        </p:spPr>
      </p:pic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0" y="260379"/>
            <a:ext cx="914400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297" tIns="45650" rIns="91297" bIns="45650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defTabSz="912977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2800" b="1" i="1">
                <a:solidFill>
                  <a:srgbClr val="FE1A61"/>
                </a:solidFill>
              </a:rPr>
              <a:t>LA SCELTA DI UNA VITICOLTURA PAUPERISTICA :</a:t>
            </a:r>
          </a:p>
          <a:p>
            <a:pPr algn="ctr" defTabSz="912977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2800" b="1" i="1">
                <a:solidFill>
                  <a:srgbClr val="FE1A61"/>
                </a:solidFill>
              </a:rPr>
              <a:t> LA PAURA DEL FUTURO ?</a:t>
            </a:r>
          </a:p>
        </p:txBody>
      </p:sp>
    </p:spTree>
    <p:extLst>
      <p:ext uri="{BB962C8B-B14F-4D97-AF65-F5344CB8AC3E}">
        <p14:creationId xmlns:p14="http://schemas.microsoft.com/office/powerpoint/2010/main" val="17372706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8" y="260648"/>
            <a:ext cx="8712968" cy="1008112"/>
          </a:xfrm>
          <a:solidFill>
            <a:srgbClr val="FFFF00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it-IT" altLang="it-IT" sz="1800" b="1" i="1" dirty="0"/>
              <a:t>PERCHE’ ABBIAMO BISOGNO DI MAESTRI (MAITRE A PENSER) PER SVILUPPARE UN PROGETTO DI SOSTENIBILITA’ VITICOLA ACCETTATO DAL CONSUMATORE ? </a:t>
            </a:r>
            <a:r>
              <a:rPr lang="it-IT" altLang="it-IT" sz="1800" b="1" i="1" dirty="0">
                <a:solidFill>
                  <a:srgbClr val="FF0000"/>
                </a:solidFill>
              </a:rPr>
              <a:t>PER FUGGIRE DALLA REALTA’</a:t>
            </a:r>
          </a:p>
        </p:txBody>
      </p:sp>
      <p:pic>
        <p:nvPicPr>
          <p:cNvPr id="3" name="Picture 4" descr="Steiner 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5598" y="2420888"/>
            <a:ext cx="3313112" cy="364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779866" y="6114327"/>
            <a:ext cx="5184576" cy="5048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297" tIns="45650" rIns="91297" bIns="45650" anchor="ctr"/>
          <a:lstStyle/>
          <a:p>
            <a:pPr algn="ctr" defTabSz="912977"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R.STEINER , LA ANTROPOSOFIA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38845" y="141278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7" tIns="45650" rIns="91297" bIns="4565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912977"/>
            <a:r>
              <a:rPr lang="it-IT" altLang="it-IT" sz="2400" b="1" i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 MAGISMO ESOTERICO AL REALISMO CONTEMPORANEO </a:t>
            </a:r>
          </a:p>
        </p:txBody>
      </p:sp>
    </p:spTree>
    <p:extLst>
      <p:ext uri="{BB962C8B-B14F-4D97-AF65-F5344CB8AC3E}">
        <p14:creationId xmlns:p14="http://schemas.microsoft.com/office/powerpoint/2010/main" val="22045697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899592" y="260648"/>
            <a:ext cx="756084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b="1" dirty="0">
                <a:solidFill>
                  <a:prstClr val="black"/>
                </a:solidFill>
              </a:rPr>
              <a:t>                                     </a:t>
            </a:r>
            <a:r>
              <a:rPr lang="it-IT" sz="3600" b="1" dirty="0">
                <a:solidFill>
                  <a:prstClr val="black"/>
                </a:solidFill>
              </a:rPr>
              <a:t>APORIA</a:t>
            </a:r>
          </a:p>
          <a:p>
            <a:r>
              <a:rPr lang="it-IT" sz="2400" b="1" dirty="0">
                <a:solidFill>
                  <a:prstClr val="black"/>
                </a:solidFill>
              </a:rPr>
              <a:t>IL TERMINE </a:t>
            </a:r>
            <a:r>
              <a:rPr lang="it-IT" sz="2400" b="1" dirty="0">
                <a:solidFill>
                  <a:srgbClr val="FF0000"/>
                </a:solidFill>
              </a:rPr>
              <a:t>APORIA</a:t>
            </a:r>
            <a:r>
              <a:rPr lang="it-IT" sz="2400" b="1" dirty="0">
                <a:solidFill>
                  <a:prstClr val="black"/>
                </a:solidFill>
              </a:rPr>
              <a:t>, DAL GRECO </a:t>
            </a:r>
            <a:r>
              <a:rPr lang="it-IT" sz="2400" b="1" i="1" dirty="0" err="1">
                <a:solidFill>
                  <a:prstClr val="black"/>
                </a:solidFill>
              </a:rPr>
              <a:t>ἀΠΟΡΊΑ</a:t>
            </a:r>
            <a:r>
              <a:rPr lang="it-IT" sz="2400" b="1" dirty="0">
                <a:solidFill>
                  <a:prstClr val="black"/>
                </a:solidFill>
              </a:rPr>
              <a:t>, NELLA FILOSOFIA GRECA ANTICA INDICAVA L'IMPOSSIBILITÀ DI DARE UNA RISPOSTA PRECISA AD UN PROBLEMA (</a:t>
            </a:r>
            <a:r>
              <a:rPr lang="it-IT" sz="2400" b="1" i="1" dirty="0">
                <a:solidFill>
                  <a:prstClr val="black"/>
                </a:solidFill>
              </a:rPr>
              <a:t>BIO E’ UN APORIA</a:t>
            </a:r>
            <a:r>
              <a:rPr lang="it-IT" sz="2400" b="1" dirty="0">
                <a:solidFill>
                  <a:prstClr val="black"/>
                </a:solidFill>
              </a:rPr>
              <a:t>)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862" y="2469089"/>
            <a:ext cx="2200275" cy="278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203" y="5157192"/>
            <a:ext cx="359727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943600"/>
            <a:ext cx="460851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1222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9144000" cy="704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55143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5536" y="126641"/>
            <a:ext cx="8229600" cy="6624736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16400" b="1" dirty="0">
                <a:latin typeface="Constantia" panose="02030602050306030303" pitchFamily="18" charset="0"/>
              </a:rPr>
              <a:t> B  </a:t>
            </a:r>
          </a:p>
          <a:p>
            <a:pPr marL="0" indent="0">
              <a:buNone/>
            </a:pPr>
            <a:r>
              <a:rPr lang="it-IT" sz="11500" b="1" dirty="0">
                <a:latin typeface="Constantia" panose="02030602050306030303" pitchFamily="18" charset="0"/>
              </a:rPr>
              <a:t>           </a:t>
            </a:r>
            <a:endParaRPr lang="it-IT" sz="7200" b="1" dirty="0">
              <a:latin typeface="Constantia" panose="02030602050306030303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439009"/>
            <a:ext cx="6602413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tangolo 3"/>
          <p:cNvSpPr/>
          <p:nvPr/>
        </p:nvSpPr>
        <p:spPr>
          <a:xfrm>
            <a:off x="6973416" y="836712"/>
            <a:ext cx="9144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4800" b="1" dirty="0">
                <a:solidFill>
                  <a:prstClr val="black"/>
                </a:solidFill>
              </a:rPr>
              <a:t>4.</a:t>
            </a:r>
          </a:p>
        </p:txBody>
      </p:sp>
    </p:spTree>
    <p:extLst>
      <p:ext uri="{BB962C8B-B14F-4D97-AF65-F5344CB8AC3E}">
        <p14:creationId xmlns:p14="http://schemas.microsoft.com/office/powerpoint/2010/main" val="35266742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908720"/>
            <a:ext cx="8229600" cy="1143000"/>
          </a:xfrm>
        </p:spPr>
        <p:txBody>
          <a:bodyPr/>
          <a:lstStyle/>
          <a:p>
            <a:pPr eaLnBrk="1" hangingPunct="1"/>
            <a:r>
              <a:rPr lang="it-IT" altLang="it-IT" sz="2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National Research </a:t>
            </a:r>
            <a:r>
              <a:rPr lang="it-IT" altLang="it-IT" sz="2400" b="1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Council</a:t>
            </a:r>
            <a:r>
              <a:rPr lang="it-IT" altLang="it-IT" sz="2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2010. </a:t>
            </a:r>
            <a:r>
              <a:rPr lang="it-IT" altLang="it-IT" sz="2400" b="1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Toward</a:t>
            </a:r>
            <a:r>
              <a:rPr lang="it-IT" altLang="it-IT" sz="2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altLang="it-IT" sz="2400" b="1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sustainable</a:t>
            </a:r>
            <a:r>
              <a:rPr lang="it-IT" altLang="it-IT" sz="2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altLang="it-IT" sz="2400" b="1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agricultural</a:t>
            </a:r>
            <a:r>
              <a:rPr lang="it-IT" altLang="it-IT" sz="2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altLang="it-IT" sz="2400" b="1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systems</a:t>
            </a:r>
            <a:r>
              <a:rPr lang="it-IT" altLang="it-IT" sz="2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the 21° Century. The National Academy Press, Washington, DC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2176462"/>
            <a:ext cx="8229600" cy="4681538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it-IT" altLang="it-IT" sz="2800" b="1" dirty="0"/>
              <a:t>Definisce la sostenibilità del sistema agricolo: a livello produttivo, ambientale, economico, sociale.</a:t>
            </a:r>
          </a:p>
          <a:p>
            <a:pPr algn="just" eaLnBrk="1" hangingPunct="1">
              <a:lnSpc>
                <a:spcPct val="80000"/>
              </a:lnSpc>
            </a:pPr>
            <a:endParaRPr lang="it-IT" altLang="it-IT" sz="1800" b="1" dirty="0"/>
          </a:p>
          <a:p>
            <a:pPr algn="just" eaLnBrk="1" hangingPunct="1">
              <a:lnSpc>
                <a:spcPct val="80000"/>
              </a:lnSpc>
            </a:pPr>
            <a:r>
              <a:rPr lang="it-IT" altLang="it-IT" sz="2800" b="1" dirty="0"/>
              <a:t>Anticipa i caratteri dei nuovi sistemi agricoli: conservazione della risorsa idrica, problema dei </a:t>
            </a:r>
            <a:r>
              <a:rPr lang="it-IT" altLang="it-IT" sz="2800" b="1" dirty="0" err="1"/>
              <a:t>runoff</a:t>
            </a:r>
            <a:r>
              <a:rPr lang="it-IT" altLang="it-IT" sz="2800" b="1" dirty="0"/>
              <a:t> (fertilizzanti, </a:t>
            </a:r>
            <a:r>
              <a:rPr lang="it-IT" altLang="it-IT" sz="2800" b="1" dirty="0" err="1"/>
              <a:t>agrofarmaci</a:t>
            </a:r>
            <a:r>
              <a:rPr lang="it-IT" altLang="it-IT" sz="2800" b="1" dirty="0"/>
              <a:t>), sistemi alternativi dell’allevamento animale.</a:t>
            </a:r>
          </a:p>
          <a:p>
            <a:pPr algn="just" eaLnBrk="1" hangingPunct="1">
              <a:lnSpc>
                <a:spcPct val="80000"/>
              </a:lnSpc>
            </a:pPr>
            <a:endParaRPr lang="it-IT" altLang="it-IT" sz="1800" b="1" dirty="0"/>
          </a:p>
          <a:p>
            <a:pPr algn="just" eaLnBrk="1" hangingPunct="1">
              <a:lnSpc>
                <a:spcPct val="80000"/>
              </a:lnSpc>
            </a:pPr>
            <a:r>
              <a:rPr lang="it-IT" altLang="it-IT" sz="2800" b="1" dirty="0"/>
              <a:t>Definisce le proprietà degli agrosistemi.</a:t>
            </a:r>
          </a:p>
          <a:p>
            <a:pPr algn="just" eaLnBrk="1" hangingPunct="1">
              <a:lnSpc>
                <a:spcPct val="80000"/>
              </a:lnSpc>
            </a:pPr>
            <a:endParaRPr lang="it-IT" altLang="it-IT" sz="1800" b="1" dirty="0"/>
          </a:p>
          <a:p>
            <a:pPr algn="just" eaLnBrk="1" hangingPunct="1">
              <a:lnSpc>
                <a:spcPct val="80000"/>
              </a:lnSpc>
            </a:pPr>
            <a:r>
              <a:rPr lang="it-IT" altLang="it-IT" sz="2800" b="1" dirty="0"/>
              <a:t>Due approcci: incrementale e trasformativo.</a:t>
            </a:r>
          </a:p>
        </p:txBody>
      </p:sp>
      <p:sp>
        <p:nvSpPr>
          <p:cNvPr id="2" name="Rettangolo 1"/>
          <p:cNvSpPr/>
          <p:nvPr/>
        </p:nvSpPr>
        <p:spPr>
          <a:xfrm>
            <a:off x="1691680" y="175399"/>
            <a:ext cx="5904656" cy="7429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800" b="1" dirty="0">
                <a:solidFill>
                  <a:srgbClr val="FF0000"/>
                </a:solidFill>
              </a:rPr>
              <a:t>UNA PREMESSA </a:t>
            </a:r>
          </a:p>
        </p:txBody>
      </p:sp>
    </p:spTree>
    <p:extLst>
      <p:ext uri="{BB962C8B-B14F-4D97-AF65-F5344CB8AC3E}">
        <p14:creationId xmlns:p14="http://schemas.microsoft.com/office/powerpoint/2010/main" val="9796316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714"/>
            <a:ext cx="8229600" cy="777875"/>
          </a:xfrm>
        </p:spPr>
        <p:txBody>
          <a:bodyPr/>
          <a:lstStyle/>
          <a:p>
            <a:pPr eaLnBrk="1" hangingPunct="1"/>
            <a:r>
              <a:rPr lang="en-US" altLang="it-IT" sz="2400" b="1">
                <a:solidFill>
                  <a:srgbClr val="FF0000"/>
                </a:solidFill>
              </a:rPr>
              <a:t>INCREMENTALE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226" y="1484313"/>
            <a:ext cx="3322637" cy="4679950"/>
          </a:xfrm>
        </p:spPr>
        <p:txBody>
          <a:bodyPr/>
          <a:lstStyle/>
          <a:p>
            <a:pPr eaLnBrk="1" hangingPunct="1"/>
            <a:r>
              <a:rPr lang="en-US" altLang="it-IT" sz="2200" b="1"/>
              <a:t>Diversificazione aziendale </a:t>
            </a:r>
          </a:p>
          <a:p>
            <a:pPr eaLnBrk="1" hangingPunct="1"/>
            <a:r>
              <a:rPr lang="en-US" altLang="it-IT" sz="2200" b="1"/>
              <a:t>Mercati di nicchia e</a:t>
            </a:r>
          </a:p>
          <a:p>
            <a:pPr eaLnBrk="1" hangingPunct="1">
              <a:buFontTx/>
              <a:buNone/>
            </a:pPr>
            <a:r>
              <a:rPr lang="en-US" altLang="it-IT" sz="2200" b="1"/>
              <a:t>    costi dei nuovi sistemi</a:t>
            </a:r>
          </a:p>
          <a:p>
            <a:pPr eaLnBrk="1" hangingPunct="1"/>
            <a:r>
              <a:rPr lang="en-US" altLang="it-IT" sz="2200" b="1"/>
              <a:t>Politiche agricole e programmi sociali</a:t>
            </a:r>
          </a:p>
          <a:p>
            <a:pPr eaLnBrk="1" hangingPunct="1"/>
            <a:r>
              <a:rPr lang="en-US" altLang="it-IT" sz="2200" b="1"/>
              <a:t>Piante tappezzanti</a:t>
            </a:r>
          </a:p>
          <a:p>
            <a:pPr eaLnBrk="1" hangingPunct="1"/>
            <a:r>
              <a:rPr lang="it-IT" altLang="it-IT" sz="2200" b="1"/>
              <a:t>Rotazioni, intercropping</a:t>
            </a:r>
          </a:p>
          <a:p>
            <a:pPr eaLnBrk="1" hangingPunct="1"/>
            <a:r>
              <a:rPr lang="it-IT" altLang="it-IT" sz="2200" b="1"/>
              <a:t>Sistemi a ridotta aratura.</a:t>
            </a:r>
            <a:endParaRPr lang="en-US" altLang="it-IT" sz="2400" b="1"/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611190" y="1773238"/>
            <a:ext cx="2736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it-IT" altLang="it-IT" sz="18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4572038" y="1412875"/>
            <a:ext cx="432117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Aft>
                <a:spcPct val="0"/>
              </a:spcAft>
            </a:pPr>
            <a:r>
              <a:rPr lang="it-IT" altLang="it-IT" sz="2200" b="1">
                <a:solidFill>
                  <a:srgbClr val="000000"/>
                </a:solidFill>
              </a:rPr>
              <a:t>Gestione dei reflui</a:t>
            </a:r>
            <a:endParaRPr lang="en-US" altLang="it-IT" sz="2200" b="1">
              <a:solidFill>
                <a:srgbClr val="000000"/>
              </a:solidFill>
            </a:endParaRPr>
          </a:p>
          <a:p>
            <a:pPr eaLnBrk="1" fontAlgn="base" hangingPunct="1">
              <a:spcAft>
                <a:spcPct val="0"/>
              </a:spcAft>
            </a:pPr>
            <a:r>
              <a:rPr lang="en-US" altLang="it-IT" sz="2200" b="1">
                <a:solidFill>
                  <a:srgbClr val="000000"/>
                </a:solidFill>
              </a:rPr>
              <a:t>Concimi organici e letame, composte, sovescio</a:t>
            </a:r>
          </a:p>
          <a:p>
            <a:pPr eaLnBrk="1" fontAlgn="base" hangingPunct="1">
              <a:spcAft>
                <a:spcPct val="0"/>
              </a:spcAft>
            </a:pPr>
            <a:r>
              <a:rPr lang="en-US" altLang="it-IT" sz="2200" b="1">
                <a:solidFill>
                  <a:srgbClr val="000000"/>
                </a:solidFill>
              </a:rPr>
              <a:t>Miglioramento genetico convenzionale e GE</a:t>
            </a:r>
          </a:p>
          <a:p>
            <a:pPr eaLnBrk="1" fontAlgn="base" hangingPunct="1">
              <a:spcAft>
                <a:spcPct val="0"/>
              </a:spcAft>
            </a:pPr>
            <a:r>
              <a:rPr lang="en-US" altLang="it-IT" sz="2200" b="1">
                <a:solidFill>
                  <a:srgbClr val="000000"/>
                </a:solidFill>
              </a:rPr>
              <a:t>Efficienza dell’uso dell’acqua, riuso di acque.</a:t>
            </a:r>
          </a:p>
          <a:p>
            <a:pPr eaLnBrk="1" fontAlgn="base" hangingPunct="1">
              <a:spcAft>
                <a:spcPct val="0"/>
              </a:spcAft>
            </a:pPr>
            <a:r>
              <a:rPr lang="en-US" altLang="it-IT" sz="2200" b="1">
                <a:solidFill>
                  <a:srgbClr val="000000"/>
                </a:solidFill>
              </a:rPr>
              <a:t>Management dei fertilizzanti, agricoltura di precisione</a:t>
            </a:r>
          </a:p>
          <a:p>
            <a:pPr eaLnBrk="1" fontAlgn="base" hangingPunct="1">
              <a:spcAft>
                <a:spcPct val="0"/>
              </a:spcAft>
            </a:pPr>
            <a:r>
              <a:rPr lang="en-US" altLang="it-IT" sz="2200" b="1">
                <a:solidFill>
                  <a:srgbClr val="000000"/>
                </a:solidFill>
              </a:rPr>
              <a:t>Lotta integrata agli insetti. Controllo biologico. </a:t>
            </a:r>
          </a:p>
        </p:txBody>
      </p:sp>
    </p:spTree>
    <p:extLst>
      <p:ext uri="{BB962C8B-B14F-4D97-AF65-F5344CB8AC3E}">
        <p14:creationId xmlns:p14="http://schemas.microsoft.com/office/powerpoint/2010/main" val="7531872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pPr eaLnBrk="1" hangingPunct="1"/>
            <a:r>
              <a:rPr lang="it-IT" altLang="it-IT" sz="2800" b="1">
                <a:solidFill>
                  <a:srgbClr val="FF0000"/>
                </a:solidFill>
              </a:rPr>
              <a:t>TRASFORMATIVO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1083"/>
            <a:ext cx="8229600" cy="5688013"/>
          </a:xfrm>
        </p:spPr>
        <p:txBody>
          <a:bodyPr/>
          <a:lstStyle/>
          <a:p>
            <a:pPr algn="just" eaLnBrk="1" hangingPunct="1"/>
            <a:r>
              <a:rPr lang="it-IT" altLang="it-IT" sz="2400" b="1" dirty="0">
                <a:solidFill>
                  <a:srgbClr val="FF0000"/>
                </a:solidFill>
              </a:rPr>
              <a:t>Approccio multidisciplinare</a:t>
            </a:r>
            <a:r>
              <a:rPr lang="it-IT" altLang="it-IT" sz="2400" b="1" dirty="0"/>
              <a:t>: sinergie, efficienze, capacità di ripresa degli ecosistemi disturbati. </a:t>
            </a:r>
          </a:p>
          <a:p>
            <a:pPr algn="just" eaLnBrk="1" hangingPunct="1"/>
            <a:r>
              <a:rPr lang="it-IT" altLang="it-IT" sz="2400" b="1" dirty="0">
                <a:solidFill>
                  <a:srgbClr val="FF0000"/>
                </a:solidFill>
              </a:rPr>
              <a:t>Interazioni: </a:t>
            </a:r>
            <a:r>
              <a:rPr lang="it-IT" altLang="it-IT" sz="2400" b="1" dirty="0"/>
              <a:t>livello biofisico, sociale, economico, politico.</a:t>
            </a:r>
          </a:p>
          <a:p>
            <a:pPr algn="just" eaLnBrk="1" hangingPunct="1"/>
            <a:r>
              <a:rPr lang="it-IT" altLang="it-IT" sz="2400" b="1" dirty="0">
                <a:solidFill>
                  <a:srgbClr val="FF0000"/>
                </a:solidFill>
              </a:rPr>
              <a:t>Sistemi organici a basso input</a:t>
            </a:r>
            <a:r>
              <a:rPr lang="it-IT" altLang="it-IT" sz="2400" b="1" dirty="0"/>
              <a:t>. Pascolamento a rotazione. </a:t>
            </a:r>
            <a:r>
              <a:rPr lang="it-IT" altLang="it-IT" sz="2400" b="1" dirty="0" err="1"/>
              <a:t>Perennialismo</a:t>
            </a:r>
            <a:r>
              <a:rPr lang="it-IT" altLang="it-IT" sz="2400" b="1" dirty="0"/>
              <a:t> anche nei cereali. Nuove produzioni (es. </a:t>
            </a:r>
            <a:r>
              <a:rPr lang="it-IT" altLang="it-IT" sz="2400" b="1" dirty="0" err="1"/>
              <a:t>biofuel</a:t>
            </a:r>
            <a:r>
              <a:rPr lang="it-IT" altLang="it-IT" sz="2400" b="1" dirty="0"/>
              <a:t> da cellulosa). Riduzione dei </a:t>
            </a:r>
            <a:r>
              <a:rPr lang="it-IT" altLang="it-IT" sz="2400" b="1" dirty="0" err="1"/>
              <a:t>runoff</a:t>
            </a:r>
            <a:r>
              <a:rPr lang="it-IT" altLang="it-IT" sz="2400" b="1" dirty="0"/>
              <a:t>. Gestione cooperativa delle acque. Gestione di comprensori.</a:t>
            </a:r>
          </a:p>
          <a:p>
            <a:pPr algn="just" eaLnBrk="1" hangingPunct="1"/>
            <a:r>
              <a:rPr lang="it-IT" altLang="it-IT" sz="2400" b="1" dirty="0">
                <a:solidFill>
                  <a:srgbClr val="FF0000"/>
                </a:solidFill>
              </a:rPr>
              <a:t>Esplorazione della complessità degli agroecosistemi</a:t>
            </a:r>
            <a:r>
              <a:rPr lang="it-IT" altLang="it-IT" sz="2400" b="1" dirty="0"/>
              <a:t>: rotazioni complesse, integrazione tra produzione animale e vegetale, flessibilità nel controllo di infestanti, insetti e malattie.</a:t>
            </a:r>
          </a:p>
        </p:txBody>
      </p:sp>
    </p:spTree>
    <p:extLst>
      <p:ext uri="{BB962C8B-B14F-4D97-AF65-F5344CB8AC3E}">
        <p14:creationId xmlns:p14="http://schemas.microsoft.com/office/powerpoint/2010/main" val="7359802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86175" y="53752"/>
            <a:ext cx="8229600" cy="1143000"/>
          </a:xfrm>
        </p:spPr>
        <p:txBody>
          <a:bodyPr/>
          <a:lstStyle/>
          <a:p>
            <a:r>
              <a:rPr lang="it-IT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COSA E’ LA BIOMIMETICA ?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807" y="1196752"/>
            <a:ext cx="4218403" cy="2559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tangolo 2"/>
          <p:cNvSpPr/>
          <p:nvPr/>
        </p:nvSpPr>
        <p:spPr>
          <a:xfrm>
            <a:off x="362847" y="3933056"/>
            <a:ext cx="8352928" cy="15841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i="1" dirty="0">
                <a:solidFill>
                  <a:srgbClr val="000000"/>
                </a:solidFill>
              </a:rPr>
              <a:t>COME UTILIZZARE 2,8 MILIARDI DI ANNI DI EVOLUZIONE DELLE PIANTE PER MIGLIORARE L’ADATTAMENTO DELLA VITE AL CAMBIAMENTO CLIMATICO  E PER TROVARE I GENI PER RESISTERE ALLE MALATTIE.</a:t>
            </a:r>
          </a:p>
          <a:p>
            <a:pPr algn="ctr"/>
            <a:r>
              <a:rPr lang="it-IT" b="1" i="1" dirty="0">
                <a:solidFill>
                  <a:srgbClr val="000000"/>
                </a:solidFill>
              </a:rPr>
              <a:t>(ES.GLI UNCINI DELLE BARDANA PER IL VELCRO, IL VOLO DEGLI INSETTI PER I DRONI,LE CARATTERISTICHE DELLE PELLE DELLO SQUALO PER CREARE SUPERFICI ASETTICHE,ETC)</a:t>
            </a:r>
          </a:p>
        </p:txBody>
      </p:sp>
      <p:sp>
        <p:nvSpPr>
          <p:cNvPr id="4" name="Rettangolo 3"/>
          <p:cNvSpPr/>
          <p:nvPr/>
        </p:nvSpPr>
        <p:spPr>
          <a:xfrm>
            <a:off x="20531" y="5795711"/>
            <a:ext cx="9123471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srgbClr val="FF0000"/>
                </a:solidFill>
              </a:rPr>
              <a:t>LA METAGENOMICA PER VALUTARE GLI ENDOFITI DELLA VITE,LO STUDIO DELLE  SOSTANZE VOLATILI PER ALLONTANARE GLI INSETTI,LA TRASMISSIONE DI VIBRAZIONI A DIVERSA FREQUENZA PER DISTURBARE </a:t>
            </a:r>
            <a:r>
              <a:rPr lang="it-IT" b="1">
                <a:solidFill>
                  <a:srgbClr val="FF0000"/>
                </a:solidFill>
              </a:rPr>
              <a:t>GLI INSETTI,ETC.</a:t>
            </a:r>
            <a:endParaRPr lang="it-IT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1040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1026" name="Picture 2" descr="https://www.frontiersin.org/files/Articles/395200/fpls-09-01445-HTML/image_m/fpls-09-01445-g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-136525"/>
            <a:ext cx="11125200" cy="691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tangolo 3"/>
          <p:cNvSpPr/>
          <p:nvPr/>
        </p:nvSpPr>
        <p:spPr>
          <a:xfrm>
            <a:off x="5868144" y="2636912"/>
            <a:ext cx="2304256" cy="11521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2977"/>
            <a:r>
              <a:rPr lang="it-IT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it-IT" sz="1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Metab</a:t>
            </a:r>
            <a:r>
              <a:rPr lang="it-IT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it-IT" sz="1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sec.costitutivi</a:t>
            </a:r>
            <a:endParaRPr lang="it-IT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defTabSz="912977"/>
            <a:r>
              <a:rPr lang="it-IT" sz="1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Metab</a:t>
            </a:r>
            <a:r>
              <a:rPr lang="it-IT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sec. indotti </a:t>
            </a:r>
          </a:p>
          <a:p>
            <a:pPr algn="ctr" defTabSz="912977"/>
            <a:r>
              <a:rPr lang="it-IT" sz="1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Metab.sec.volatili</a:t>
            </a:r>
            <a:r>
              <a:rPr lang="it-IT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5" name="Rettangolo 4"/>
          <p:cNvSpPr/>
          <p:nvPr/>
        </p:nvSpPr>
        <p:spPr>
          <a:xfrm>
            <a:off x="1411017" y="0"/>
            <a:ext cx="24482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prstClr val="black"/>
                </a:solidFill>
              </a:rPr>
              <a:t>VOCS  : Composti volatili emessi dalle piante</a:t>
            </a:r>
          </a:p>
        </p:txBody>
      </p:sp>
    </p:spTree>
    <p:extLst>
      <p:ext uri="{BB962C8B-B14F-4D97-AF65-F5344CB8AC3E}">
        <p14:creationId xmlns:p14="http://schemas.microsoft.com/office/powerpoint/2010/main" val="10024410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 bwMode="auto">
          <a:xfrm>
            <a:off x="2" y="692696"/>
            <a:ext cx="9132319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TextBox 8"/>
          <p:cNvSpPr txBox="1"/>
          <p:nvPr/>
        </p:nvSpPr>
        <p:spPr>
          <a:xfrm>
            <a:off x="197515" y="7868"/>
            <a:ext cx="88029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3600" b="1" dirty="0">
                <a:solidFill>
                  <a:srgbClr val="1F497D"/>
                </a:solidFill>
                <a:ea typeface="ＭＳ Ｐゴシック" charset="0"/>
                <a:cs typeface="Calibri" panose="020F0502020204030204" pitchFamily="34" charset="0"/>
              </a:rPr>
              <a:t>Le sostanze naturali</a:t>
            </a:r>
          </a:p>
        </p:txBody>
      </p:sp>
      <p:graphicFrame>
        <p:nvGraphicFramePr>
          <p:cNvPr id="19" name="Diagram 18"/>
          <p:cNvGraphicFramePr/>
          <p:nvPr/>
        </p:nvGraphicFramePr>
        <p:xfrm>
          <a:off x="1522233" y="1268767"/>
          <a:ext cx="6096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6" name="Gruppo 5"/>
          <p:cNvGrpSpPr/>
          <p:nvPr/>
        </p:nvGrpSpPr>
        <p:grpSpPr>
          <a:xfrm rot="511684">
            <a:off x="147460" y="-146988"/>
            <a:ext cx="2048030" cy="2452738"/>
            <a:chOff x="384180" y="107424"/>
            <a:chExt cx="2730701" cy="2452738"/>
          </a:xfrm>
        </p:grpSpPr>
        <p:pic>
          <p:nvPicPr>
            <p:cNvPr id="3" name="Immagine 2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10000" b="90000" l="10000" r="90000">
                          <a14:foregroundMark x1="67250" y1="23625" x2="67250" y2="23625"/>
                          <a14:foregroundMark x1="64125" y1="17500" x2="64125" y2="17500"/>
                          <a14:foregroundMark x1="58875" y1="18000" x2="58875" y2="18000"/>
                          <a14:foregroundMark x1="62250" y1="22625" x2="62250" y2="22625"/>
                          <a14:foregroundMark x1="69500" y1="19875" x2="69500" y2="19875"/>
                          <a14:foregroundMark x1="70875" y1="19625" x2="70875" y2="19625"/>
                          <a14:foregroundMark x1="71250" y1="19750" x2="71250" y2="19750"/>
                          <a14:foregroundMark x1="63625" y1="33250" x2="63625" y2="33250"/>
                          <a14:foregroundMark x1="56125" y1="35500" x2="56125" y2="355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64851">
              <a:off x="384180" y="107424"/>
              <a:ext cx="2438400" cy="243840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4" name="CasellaDiTesto 3"/>
            <p:cNvSpPr txBox="1"/>
            <p:nvPr/>
          </p:nvSpPr>
          <p:spPr>
            <a:xfrm rot="19520072">
              <a:off x="1086125" y="2098497"/>
              <a:ext cx="202875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t-IT" sz="2400" dirty="0">
                  <a:solidFill>
                    <a:prstClr val="black"/>
                  </a:solidFill>
                  <a:latin typeface="Arial" charset="0"/>
                  <a:ea typeface="ＭＳ Ｐゴシック" charset="0"/>
                </a:rPr>
                <a:t>Ma quali?</a:t>
              </a:r>
            </a:p>
          </p:txBody>
        </p:sp>
        <p:sp>
          <p:nvSpPr>
            <p:cNvPr id="5" name="CasellaDiTesto 4"/>
            <p:cNvSpPr txBox="1"/>
            <p:nvPr/>
          </p:nvSpPr>
          <p:spPr>
            <a:xfrm rot="20286732">
              <a:off x="1250104" y="339614"/>
              <a:ext cx="106695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t-IT" dirty="0" err="1">
                  <a:solidFill>
                    <a:prstClr val="black"/>
                  </a:solidFill>
                  <a:latin typeface="Arial" charset="0"/>
                  <a:ea typeface="ＭＳ Ｐゴシック" charset="0"/>
                </a:rPr>
                <a:t>VOCs</a:t>
              </a:r>
              <a:endParaRPr lang="it-IT" dirty="0">
                <a:solidFill>
                  <a:prstClr val="black"/>
                </a:solidFill>
                <a:latin typeface="Arial" charset="0"/>
                <a:ea typeface="ＭＳ Ｐゴシック" charset="0"/>
              </a:endParaRPr>
            </a:p>
          </p:txBody>
        </p:sp>
      </p:grpSp>
      <p:pic>
        <p:nvPicPr>
          <p:cNvPr id="30" name="Picture 3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96" t="3907" r="40531" b="42406"/>
          <a:stretch/>
        </p:blipFill>
        <p:spPr>
          <a:xfrm>
            <a:off x="5035601" y="2306464"/>
            <a:ext cx="4096741" cy="4536504"/>
          </a:xfrm>
          <a:prstGeom prst="rect">
            <a:avLst/>
          </a:prstGeom>
        </p:spPr>
      </p:pic>
      <p:sp>
        <p:nvSpPr>
          <p:cNvPr id="29" name="Rectangle 4"/>
          <p:cNvSpPr/>
          <p:nvPr/>
        </p:nvSpPr>
        <p:spPr bwMode="auto">
          <a:xfrm>
            <a:off x="4843114" y="2194354"/>
            <a:ext cx="4289239" cy="4653136"/>
          </a:xfrm>
          <a:prstGeom prst="rect">
            <a:avLst/>
          </a:prstGeom>
          <a:solidFill>
            <a:schemeClr val="bg1">
              <a:alpha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it-IT" sz="2400">
              <a:solidFill>
                <a:prstClr val="black"/>
              </a:solidFill>
              <a:latin typeface="Arial" pitchFamily="-105" charset="0"/>
              <a:ea typeface="ＭＳ Ｐゴシック" pitchFamily="-105" charset="-128"/>
              <a:cs typeface="ＭＳ Ｐゴシック" pitchFamily="-105" charset="-128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2" y="3238252"/>
            <a:ext cx="23037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400" b="1" dirty="0">
                <a:solidFill>
                  <a:prstClr val="black"/>
                </a:solidFill>
                <a:latin typeface="Arial" charset="0"/>
                <a:ea typeface="ＭＳ Ｐゴシック" charset="0"/>
              </a:rPr>
              <a:t>I terpeni ed altri composti aromatici (</a:t>
            </a:r>
            <a:r>
              <a:rPr lang="it-IT" sz="2400" b="1" dirty="0" err="1">
                <a:solidFill>
                  <a:prstClr val="black"/>
                </a:solidFill>
                <a:latin typeface="Arial" charset="0"/>
                <a:ea typeface="ＭＳ Ｐゴシック" charset="0"/>
              </a:rPr>
              <a:t>VOCs</a:t>
            </a:r>
            <a:r>
              <a:rPr lang="it-IT" sz="2400" b="1" dirty="0">
                <a:solidFill>
                  <a:prstClr val="black"/>
                </a:solidFill>
                <a:latin typeface="Arial" charset="0"/>
                <a:ea typeface="ＭＳ Ｐゴシック" charset="0"/>
              </a:rPr>
              <a:t>) con attività antimicrobica</a:t>
            </a:r>
          </a:p>
        </p:txBody>
      </p:sp>
      <p:pic>
        <p:nvPicPr>
          <p:cNvPr id="4102" name="Picture 6" descr="https://www.canapando.net/wp-content/uploads/2020/01/Immagine-2.pn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38" b="2101"/>
          <a:stretch/>
        </p:blipFill>
        <p:spPr bwMode="auto">
          <a:xfrm>
            <a:off x="2272898" y="1243407"/>
            <a:ext cx="6401928" cy="5314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Esagono 9"/>
          <p:cNvSpPr/>
          <p:nvPr/>
        </p:nvSpPr>
        <p:spPr>
          <a:xfrm rot="5400000">
            <a:off x="4600009" y="3364993"/>
            <a:ext cx="1692780" cy="1100726"/>
          </a:xfrm>
          <a:prstGeom prst="hexagon">
            <a:avLst/>
          </a:prstGeom>
          <a:solidFill>
            <a:srgbClr val="FF0000"/>
          </a:solidFill>
          <a:ln>
            <a:solidFill>
              <a:srgbClr val="0C0C0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it-IT" sz="2400" b="1" dirty="0">
              <a:solidFill>
                <a:srgbClr val="FF0000"/>
              </a:solidFill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4753864" y="3269899"/>
            <a:ext cx="13850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Condensed" panose="020B0506020104020203" pitchFamily="34" charset="0"/>
                <a:ea typeface="ＭＳ Ｐゴシック" charset="0"/>
              </a:rPr>
              <a:t>TERPENI</a:t>
            </a:r>
          </a:p>
        </p:txBody>
      </p:sp>
      <p:sp>
        <p:nvSpPr>
          <p:cNvPr id="12" name="Rettangolo 11"/>
          <p:cNvSpPr/>
          <p:nvPr/>
        </p:nvSpPr>
        <p:spPr>
          <a:xfrm>
            <a:off x="2248900" y="980728"/>
            <a:ext cx="648914" cy="7925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it-IT" sz="2400">
              <a:solidFill>
                <a:prstClr val="white"/>
              </a:solidFill>
            </a:endParaRPr>
          </a:p>
        </p:txBody>
      </p:sp>
      <p:sp>
        <p:nvSpPr>
          <p:cNvPr id="31" name="Rettangolo 30"/>
          <p:cNvSpPr/>
          <p:nvPr/>
        </p:nvSpPr>
        <p:spPr>
          <a:xfrm>
            <a:off x="8044441" y="893931"/>
            <a:ext cx="754202" cy="8673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it-IT" sz="2400">
              <a:solidFill>
                <a:prstClr val="white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585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539"/>
    </mc:Choice>
    <mc:Fallback xmlns="">
      <p:transition spd="slow" advTm="50539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www.frontiersin.org/files/Articles/395200/fpls-09-01445-HTML/image_m/fpls-09-01445-g0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-136525"/>
            <a:ext cx="12820650" cy="6915150"/>
          </a:xfrm>
          <a:prstGeom prst="rect">
            <a:avLst/>
          </a:prstGeom>
          <a:noFill/>
        </p:spPr>
      </p:pic>
      <p:sp>
        <p:nvSpPr>
          <p:cNvPr id="2" name="Rettangolo 1"/>
          <p:cNvSpPr/>
          <p:nvPr/>
        </p:nvSpPr>
        <p:spPr>
          <a:xfrm>
            <a:off x="263848" y="4652385"/>
            <a:ext cx="1355861" cy="4572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91" y="548680"/>
            <a:ext cx="1414463" cy="576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48" y="2348956"/>
            <a:ext cx="14144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15698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Line 2"/>
          <p:cNvSpPr>
            <a:spLocks noChangeShapeType="1"/>
          </p:cNvSpPr>
          <p:nvPr/>
        </p:nvSpPr>
        <p:spPr bwMode="auto">
          <a:xfrm>
            <a:off x="3995740" y="2060575"/>
            <a:ext cx="16557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287" tIns="45645" rIns="91287" bIns="45645"/>
          <a:lstStyle/>
          <a:p>
            <a:pPr defTabSz="912879"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grpSp>
        <p:nvGrpSpPr>
          <p:cNvPr id="166915" name="Group 3"/>
          <p:cNvGrpSpPr>
            <a:grpSpLocks/>
          </p:cNvGrpSpPr>
          <p:nvPr/>
        </p:nvGrpSpPr>
        <p:grpSpPr bwMode="auto">
          <a:xfrm>
            <a:off x="34952" y="1052529"/>
            <a:ext cx="9109075" cy="4970479"/>
            <a:chOff x="22" y="255"/>
            <a:chExt cx="5738" cy="3120"/>
          </a:xfrm>
        </p:grpSpPr>
        <p:pic>
          <p:nvPicPr>
            <p:cNvPr id="166916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2" y="1469"/>
              <a:ext cx="2204" cy="13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66917" name="Text Box 5"/>
            <p:cNvSpPr txBox="1">
              <a:spLocks noChangeArrowheads="1"/>
            </p:cNvSpPr>
            <p:nvPr/>
          </p:nvSpPr>
          <p:spPr bwMode="auto">
            <a:xfrm>
              <a:off x="2426" y="2568"/>
              <a:ext cx="589" cy="2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defTabSz="912879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it-IT" altLang="it-IT" b="1">
                  <a:solidFill>
                    <a:srgbClr val="000000"/>
                  </a:solidFill>
                </a:rPr>
                <a:t>ferita</a:t>
              </a:r>
            </a:p>
          </p:txBody>
        </p:sp>
        <p:sp>
          <p:nvSpPr>
            <p:cNvPr id="166918" name="Text Box 6"/>
            <p:cNvSpPr txBox="1">
              <a:spLocks noChangeArrowheads="1"/>
            </p:cNvSpPr>
            <p:nvPr/>
          </p:nvSpPr>
          <p:spPr bwMode="auto">
            <a:xfrm>
              <a:off x="3447" y="1207"/>
              <a:ext cx="2313" cy="2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defTabSz="912879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it-IT" altLang="it-IT" sz="1600" b="1">
                  <a:solidFill>
                    <a:srgbClr val="000000"/>
                  </a:solidFill>
                </a:rPr>
                <a:t>Richiamo di imenotteri parassitoidi</a:t>
              </a:r>
            </a:p>
          </p:txBody>
        </p:sp>
        <p:pic>
          <p:nvPicPr>
            <p:cNvPr id="166919" name="Picture 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4" y="255"/>
              <a:ext cx="3480" cy="9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66920" name="Text Box 8"/>
            <p:cNvSpPr txBox="1">
              <a:spLocks noChangeArrowheads="1"/>
            </p:cNvSpPr>
            <p:nvPr/>
          </p:nvSpPr>
          <p:spPr bwMode="auto">
            <a:xfrm>
              <a:off x="22" y="2931"/>
              <a:ext cx="2495" cy="4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defTabSz="912879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it-IT" altLang="it-IT" sz="1600" b="1">
                  <a:solidFill>
                    <a:srgbClr val="000000"/>
                  </a:solidFill>
                </a:rPr>
                <a:t>Rilascio di volatili sistemici</a:t>
              </a:r>
            </a:p>
            <a:p>
              <a:pPr algn="ctr" defTabSz="912879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it-IT" altLang="it-IT" sz="1600" b="1">
                  <a:solidFill>
                    <a:srgbClr val="000000"/>
                  </a:solidFill>
                </a:rPr>
                <a:t>(elicitori difese chimiche: jasmonato)</a:t>
              </a:r>
            </a:p>
          </p:txBody>
        </p:sp>
        <p:sp>
          <p:nvSpPr>
            <p:cNvPr id="166921" name="Text Box 9"/>
            <p:cNvSpPr txBox="1">
              <a:spLocks noChangeArrowheads="1"/>
            </p:cNvSpPr>
            <p:nvPr/>
          </p:nvSpPr>
          <p:spPr bwMode="auto">
            <a:xfrm>
              <a:off x="703" y="1026"/>
              <a:ext cx="2041" cy="4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defTabSz="912879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it-IT" altLang="it-IT" sz="1600" b="1">
                  <a:solidFill>
                    <a:srgbClr val="000000"/>
                  </a:solidFill>
                </a:rPr>
                <a:t>Rilascio di volatili sistemici</a:t>
              </a:r>
            </a:p>
            <a:p>
              <a:pPr algn="ctr" defTabSz="912879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it-IT" altLang="it-IT" sz="1600" b="1">
                  <a:solidFill>
                    <a:srgbClr val="000000"/>
                  </a:solidFill>
                </a:rPr>
                <a:t>(terpeni, alcoli e aldeidi C</a:t>
              </a:r>
              <a:r>
                <a:rPr lang="it-IT" altLang="it-IT" sz="1600" b="1" baseline="-25000">
                  <a:solidFill>
                    <a:srgbClr val="000000"/>
                  </a:solidFill>
                </a:rPr>
                <a:t>6</a:t>
              </a:r>
              <a:r>
                <a:rPr lang="it-IT" altLang="it-IT" sz="1600" b="1">
                  <a:solidFill>
                    <a:srgbClr val="000000"/>
                  </a:solidFill>
                </a:rPr>
                <a:t>)</a:t>
              </a:r>
            </a:p>
          </p:txBody>
        </p:sp>
        <p:sp>
          <p:nvSpPr>
            <p:cNvPr id="166922" name="Text Box 10"/>
            <p:cNvSpPr txBox="1">
              <a:spLocks noChangeArrowheads="1"/>
            </p:cNvSpPr>
            <p:nvPr/>
          </p:nvSpPr>
          <p:spPr bwMode="auto">
            <a:xfrm>
              <a:off x="3061" y="3067"/>
              <a:ext cx="2087" cy="2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defTabSz="912879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it-IT" altLang="it-IT" sz="1600" b="1">
                  <a:solidFill>
                    <a:srgbClr val="000000"/>
                  </a:solidFill>
                </a:rPr>
                <a:t>p.e. in vite sintesi resveratrolo</a:t>
              </a:r>
            </a:p>
          </p:txBody>
        </p:sp>
        <p:sp>
          <p:nvSpPr>
            <p:cNvPr id="166923" name="Line 11"/>
            <p:cNvSpPr>
              <a:spLocks noChangeShapeType="1"/>
            </p:cNvSpPr>
            <p:nvPr/>
          </p:nvSpPr>
          <p:spPr bwMode="auto">
            <a:xfrm flipV="1">
              <a:off x="2381" y="3158"/>
              <a:ext cx="499" cy="1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2879" fontAlgn="base">
                <a:spcBef>
                  <a:spcPct val="0"/>
                </a:spcBef>
                <a:spcAft>
                  <a:spcPct val="0"/>
                </a:spcAft>
              </a:pPr>
              <a:endParaRPr lang="it-IT">
                <a:solidFill>
                  <a:srgbClr val="000000"/>
                </a:solidFill>
              </a:endParaRPr>
            </a:p>
          </p:txBody>
        </p:sp>
      </p:grpSp>
      <p:sp>
        <p:nvSpPr>
          <p:cNvPr id="166924" name="Text Box 12"/>
          <p:cNvSpPr txBox="1">
            <a:spLocks noChangeArrowheads="1"/>
          </p:cNvSpPr>
          <p:nvPr/>
        </p:nvSpPr>
        <p:spPr bwMode="auto">
          <a:xfrm>
            <a:off x="179403" y="404842"/>
            <a:ext cx="3384550" cy="46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287" tIns="45645" rIns="91287" bIns="45645">
            <a:spAutoFit/>
          </a:bodyPr>
          <a:lstStyle/>
          <a:p>
            <a:pPr defTabSz="912879" fontAlgn="base">
              <a:spcBef>
                <a:spcPct val="50000"/>
              </a:spcBef>
              <a:spcAft>
                <a:spcPct val="0"/>
              </a:spcAft>
            </a:pPr>
            <a:r>
              <a:rPr lang="it-IT" altLang="it-IT" sz="2400" u="sng">
                <a:solidFill>
                  <a:srgbClr val="000000"/>
                </a:solidFill>
              </a:rPr>
              <a:t>Livello indotto da ferite</a:t>
            </a:r>
            <a:endParaRPr lang="it-IT" altLang="it-IT" sz="2400">
              <a:solidFill>
                <a:srgbClr val="000000"/>
              </a:solidFill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6058720" y="6277541"/>
            <a:ext cx="2905767" cy="5649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srgbClr val="000000"/>
                </a:solidFill>
              </a:rPr>
              <a:t>da Failla c.p.</a:t>
            </a:r>
          </a:p>
        </p:txBody>
      </p:sp>
    </p:spTree>
    <p:extLst>
      <p:ext uri="{BB962C8B-B14F-4D97-AF65-F5344CB8AC3E}">
        <p14:creationId xmlns:p14="http://schemas.microsoft.com/office/powerpoint/2010/main" val="38942038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179426" y="549313"/>
            <a:ext cx="432117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it-IT" altLang="it-IT">
                <a:solidFill>
                  <a:srgbClr val="000000"/>
                </a:solidFill>
                <a:cs typeface="Arial" charset="0"/>
              </a:rPr>
              <a:t>Vibrational mating disruption</a:t>
            </a:r>
          </a:p>
        </p:txBody>
      </p:sp>
      <p:pic>
        <p:nvPicPr>
          <p:cNvPr id="56323" name="Picture 3" descr="P50100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9" y="523875"/>
            <a:ext cx="4032250" cy="302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4" name="Picture 4" descr="P5010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63" y="2036764"/>
            <a:ext cx="4030663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5" name="Picture 5" descr="P3310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9" y="3587750"/>
            <a:ext cx="4032250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395290" y="5132426"/>
            <a:ext cx="410210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it-IT" altLang="it-IT" sz="1800">
                <a:solidFill>
                  <a:srgbClr val="000000"/>
                </a:solidFill>
                <a:cs typeface="Arial" charset="0"/>
              </a:rPr>
              <a:t>Grapevine shoots are enclosed in insect net sleeves (fig 1) at 6 increasing distances up to 10 m from the emission source (shaker fig 2) and untreated control (no shaker)</a:t>
            </a:r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7000913" y="4960938"/>
            <a:ext cx="825867" cy="369332"/>
          </a:xfrm>
          <a:prstGeom prst="rect">
            <a:avLst/>
          </a:prstGeom>
          <a:solidFill>
            <a:schemeClr val="accent1">
              <a:alpha val="6196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it-IT" altLang="it-IT" sz="1800">
                <a:solidFill>
                  <a:srgbClr val="333399"/>
                </a:solidFill>
                <a:latin typeface="Times New Roman" pitchFamily="16" charset="0"/>
                <a:cs typeface="Times New Roman" pitchFamily="16" charset="0"/>
              </a:rPr>
              <a:t>Shaker</a:t>
            </a:r>
          </a:p>
        </p:txBody>
      </p:sp>
      <p:sp>
        <p:nvSpPr>
          <p:cNvPr id="56328" name="Line 8"/>
          <p:cNvSpPr>
            <a:spLocks noChangeShapeType="1"/>
          </p:cNvSpPr>
          <p:nvPr/>
        </p:nvSpPr>
        <p:spPr bwMode="auto">
          <a:xfrm flipV="1">
            <a:off x="5292725" y="1844751"/>
            <a:ext cx="647700" cy="7207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6329" name="Line 9"/>
          <p:cNvSpPr>
            <a:spLocks noChangeShapeType="1"/>
          </p:cNvSpPr>
          <p:nvPr/>
        </p:nvSpPr>
        <p:spPr bwMode="auto">
          <a:xfrm flipV="1">
            <a:off x="5580063" y="2060651"/>
            <a:ext cx="647700" cy="7207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6330" name="Line 10"/>
          <p:cNvSpPr>
            <a:spLocks noChangeShapeType="1"/>
          </p:cNvSpPr>
          <p:nvPr/>
        </p:nvSpPr>
        <p:spPr bwMode="auto">
          <a:xfrm flipV="1">
            <a:off x="6156325" y="2565476"/>
            <a:ext cx="647700" cy="7207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6331" name="TextBox 1"/>
          <p:cNvSpPr txBox="1">
            <a:spLocks noChangeArrowheads="1"/>
          </p:cNvSpPr>
          <p:nvPr/>
        </p:nvSpPr>
        <p:spPr bwMode="auto">
          <a:xfrm>
            <a:off x="8759825" y="3217864"/>
            <a:ext cx="30008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it-IT" sz="180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1</a:t>
            </a:r>
          </a:p>
        </p:txBody>
      </p:sp>
      <p:sp>
        <p:nvSpPr>
          <p:cNvPr id="56332" name="TextBox 2"/>
          <p:cNvSpPr txBox="1">
            <a:spLocks noChangeArrowheads="1"/>
          </p:cNvSpPr>
          <p:nvPr/>
        </p:nvSpPr>
        <p:spPr bwMode="auto">
          <a:xfrm>
            <a:off x="8748714" y="3716339"/>
            <a:ext cx="30008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it-IT" sz="180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8192294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363" t="28551" r="9583" b="10966"/>
          <a:stretch/>
        </p:blipFill>
        <p:spPr>
          <a:xfrm>
            <a:off x="55394" y="2996952"/>
            <a:ext cx="8532440" cy="2842046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>
          <a:xfrm>
            <a:off x="325170" y="1245241"/>
            <a:ext cx="799288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000" b="1" dirty="0">
                <a:solidFill>
                  <a:prstClr val="black"/>
                </a:solidFill>
              </a:rPr>
              <a:t>Alternative rivoluzionarie ai fungicidi convenzionali: piccoli RNA e peptidi corti</a:t>
            </a:r>
          </a:p>
          <a:p>
            <a:r>
              <a:rPr lang="it-IT" sz="2000" b="1" dirty="0">
                <a:solidFill>
                  <a:prstClr val="black"/>
                </a:solidFill>
                <a:hlinkClick r:id="rId3" tooltip="Correspondence information about the author Stefano Rosa"/>
              </a:rPr>
              <a:t>Stefano Rosa</a:t>
            </a:r>
            <a:r>
              <a:rPr lang="it-IT" sz="2000" b="1" dirty="0">
                <a:solidFill>
                  <a:prstClr val="black"/>
                </a:solidFill>
              </a:rPr>
              <a:t> </a:t>
            </a:r>
            <a:r>
              <a:rPr lang="it-IT" sz="2000" b="1" baseline="30000" dirty="0">
                <a:solidFill>
                  <a:prstClr val="black"/>
                </a:solidFill>
                <a:hlinkClick r:id="rId3"/>
              </a:rPr>
              <a:t>6</a:t>
            </a:r>
            <a:r>
              <a:rPr lang="it-IT" sz="2000" b="1" dirty="0">
                <a:solidFill>
                  <a:prstClr val="black"/>
                </a:solidFill>
                <a:hlinkClick r:id="rId3" tooltip="Correspondence information about the author Paolo Pesaresi"/>
              </a:rPr>
              <a:t>Paolo Pesaresi</a:t>
            </a:r>
            <a:r>
              <a:rPr lang="it-IT" sz="2000" b="1" dirty="0">
                <a:solidFill>
                  <a:prstClr val="black"/>
                </a:solidFill>
              </a:rPr>
              <a:t> </a:t>
            </a:r>
            <a:r>
              <a:rPr lang="it-IT" sz="2000" b="1" baseline="30000" dirty="0">
                <a:solidFill>
                  <a:prstClr val="black"/>
                </a:solidFill>
                <a:hlinkClick r:id="rId3"/>
              </a:rPr>
              <a:t>6</a:t>
            </a:r>
            <a:r>
              <a:rPr lang="it-IT" sz="2000" b="1" dirty="0">
                <a:solidFill>
                  <a:prstClr val="black"/>
                </a:solidFill>
                <a:hlinkClick r:id="rId3" tooltip="Correspondence information about the author Chiara Mizzotti"/>
              </a:rPr>
              <a:t>Chiara </a:t>
            </a:r>
            <a:r>
              <a:rPr lang="it-IT" sz="2000" b="1" dirty="0" err="1">
                <a:solidFill>
                  <a:prstClr val="black"/>
                </a:solidFill>
                <a:hlinkClick r:id="rId3" tooltip="Correspondence information about the author Chiara Mizzotti"/>
              </a:rPr>
              <a:t>Mizzotti</a:t>
            </a:r>
            <a:r>
              <a:rPr lang="it-IT" sz="2000" b="1" dirty="0" err="1">
                <a:solidFill>
                  <a:prstClr val="black"/>
                </a:solidFill>
                <a:hlinkClick r:id="rId3" tooltip="Correspondence information about the author Bruno Mezzetti"/>
              </a:rPr>
              <a:t>Bruno</a:t>
            </a:r>
            <a:r>
              <a:rPr lang="it-IT" sz="2000" b="1" dirty="0">
                <a:solidFill>
                  <a:prstClr val="black"/>
                </a:solidFill>
                <a:hlinkClick r:id="rId3" tooltip="Correspondence information about the author Bruno Mezzetti"/>
              </a:rPr>
              <a:t> </a:t>
            </a:r>
            <a:r>
              <a:rPr lang="it-IT" sz="2000" b="1" dirty="0" err="1">
                <a:solidFill>
                  <a:prstClr val="black"/>
                </a:solidFill>
                <a:hlinkClick r:id="rId3" tooltip="Correspondence information about the author Bruno Mezzetti"/>
              </a:rPr>
              <a:t>Mezzetti</a:t>
            </a:r>
            <a:r>
              <a:rPr lang="it-IT" sz="2000" b="1" dirty="0" err="1">
                <a:solidFill>
                  <a:prstClr val="black"/>
                </a:solidFill>
                <a:hlinkClick r:id="rId3" tooltip="Correspondence information about the author Elena Baraldi"/>
              </a:rPr>
              <a:t>Elena</a:t>
            </a:r>
            <a:r>
              <a:rPr lang="it-IT" sz="2000" b="1" dirty="0">
                <a:solidFill>
                  <a:prstClr val="black"/>
                </a:solidFill>
                <a:hlinkClick r:id="rId3" tooltip="Correspondence information about the author Elena Baraldi"/>
              </a:rPr>
              <a:t> </a:t>
            </a:r>
            <a:r>
              <a:rPr lang="it-IT" sz="2000" b="1" dirty="0" err="1">
                <a:solidFill>
                  <a:prstClr val="black"/>
                </a:solidFill>
                <a:hlinkClick r:id="rId3" tooltip="Correspondence information about the author Elena Baraldi"/>
              </a:rPr>
              <a:t>Baraldi</a:t>
            </a:r>
            <a:r>
              <a:rPr lang="it-IT" sz="2000" b="1" dirty="0" err="1">
                <a:solidFill>
                  <a:prstClr val="black"/>
                </a:solidFill>
                <a:hlinkClick r:id="rId3" tooltip="Correspondence information about the author Simona Masiero"/>
              </a:rPr>
              <a:t>Simona</a:t>
            </a:r>
            <a:r>
              <a:rPr lang="it-IT" sz="2000" b="1" dirty="0">
                <a:solidFill>
                  <a:prstClr val="black"/>
                </a:solidFill>
                <a:hlinkClick r:id="rId3" tooltip="Correspondence information about the author Simona Masiero"/>
              </a:rPr>
              <a:t> Masiero</a:t>
            </a:r>
            <a:endParaRPr lang="it-IT" sz="2000" b="1" dirty="0">
              <a:solidFill>
                <a:prstClr val="black"/>
              </a:solidFill>
            </a:endParaRPr>
          </a:p>
          <a:p>
            <a:r>
              <a:rPr lang="it-IT" sz="2000" b="1" dirty="0">
                <a:solidFill>
                  <a:prstClr val="black"/>
                </a:solidFill>
              </a:rPr>
              <a:t>Settembre 03,2021DOI:</a:t>
            </a:r>
            <a:r>
              <a:rPr lang="it-IT" sz="2000" b="1" dirty="0">
                <a:solidFill>
                  <a:prstClr val="black"/>
                </a:solidFill>
                <a:hlinkClick r:id="rId4"/>
              </a:rPr>
              <a:t>https://doi.org/10.1016/</a:t>
            </a:r>
            <a:r>
              <a:rPr lang="it-IT" sz="2000" b="1" dirty="0" err="1">
                <a:solidFill>
                  <a:prstClr val="black"/>
                </a:solidFill>
                <a:hlinkClick r:id="rId4"/>
              </a:rPr>
              <a:t>j.tibtec</a:t>
            </a:r>
            <a:endParaRPr lang="it-IT" sz="2000" b="1" dirty="0">
              <a:solidFill>
                <a:prstClr val="black"/>
              </a:solidFill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323534" y="404717"/>
            <a:ext cx="88127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b="1" dirty="0">
                <a:solidFill>
                  <a:srgbClr val="FF0000"/>
                </a:solidFill>
                <a:latin typeface="Arial"/>
                <a:cs typeface="Arial"/>
              </a:rPr>
              <a:t>Biologia sintetica per l'ingegneria genetica vegetale e l'agricoltura molecolare</a:t>
            </a:r>
          </a:p>
        </p:txBody>
      </p:sp>
    </p:spTree>
    <p:extLst>
      <p:ext uri="{BB962C8B-B14F-4D97-AF65-F5344CB8AC3E}">
        <p14:creationId xmlns:p14="http://schemas.microsoft.com/office/powerpoint/2010/main" val="20223418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2"/>
            <a:ext cx="7713860" cy="324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79393" y="3429001"/>
            <a:ext cx="8785225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it-IT" sz="3600" b="1">
                <a:solidFill>
                  <a:srgbClr val="009999"/>
                </a:solidFill>
              </a:rPr>
              <a:t>La vite sostenibile è a portata di mano?</a:t>
            </a: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it-IT" sz="2400" i="1">
                <a:solidFill>
                  <a:srgbClr val="009999"/>
                </a:solidFill>
              </a:rPr>
              <a:t>Osvaldo Failla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it-IT" sz="2000" i="1">
                <a:solidFill>
                  <a:srgbClr val="009999"/>
                </a:solidFill>
              </a:rPr>
              <a:t>Chair Cost action FA1003 “East - West Collaboration for Grapevine Diversity Exploration and Mobilization of Adaptive Traits for Breeding”</a:t>
            </a: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it-IT" altLang="it-IT" sz="2400" i="1">
                <a:solidFill>
                  <a:srgbClr val="009999"/>
                </a:solidFill>
              </a:rPr>
              <a:t>Università degli Studi di Milano</a:t>
            </a:r>
            <a:endParaRPr lang="en-US" altLang="it-IT" sz="2400" i="1">
              <a:solidFill>
                <a:srgbClr val="0099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4773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572159" y="6317903"/>
            <a:ext cx="143986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it-IT" sz="1400" b="1" dirty="0" err="1">
                <a:solidFill>
                  <a:srgbClr val="333399"/>
                </a:solidFill>
              </a:rPr>
              <a:t>Paneshi</a:t>
            </a:r>
            <a:r>
              <a:rPr lang="en-US" altLang="it-IT" sz="1400" b="1" dirty="0">
                <a:solidFill>
                  <a:srgbClr val="333399"/>
                </a:solidFill>
              </a:rPr>
              <a:t> N.</a:t>
            </a:r>
          </a:p>
        </p:txBody>
      </p:sp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193" y="4617132"/>
            <a:ext cx="1499319" cy="1632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2587831" y="6348681"/>
            <a:ext cx="158115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it-IT" sz="1400" b="1" dirty="0">
                <a:solidFill>
                  <a:srgbClr val="333399"/>
                </a:solidFill>
              </a:rPr>
              <a:t>Ala </a:t>
            </a:r>
            <a:r>
              <a:rPr lang="en-US" altLang="it-IT" sz="1400" b="1" dirty="0" err="1">
                <a:solidFill>
                  <a:srgbClr val="333399"/>
                </a:solidFill>
              </a:rPr>
              <a:t>Shany</a:t>
            </a:r>
            <a:r>
              <a:rPr lang="en-US" altLang="it-IT" sz="1400" b="1" dirty="0">
                <a:solidFill>
                  <a:srgbClr val="333399"/>
                </a:solidFill>
              </a:rPr>
              <a:t> R.</a:t>
            </a:r>
          </a:p>
        </p:txBody>
      </p:sp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00" y="2141889"/>
            <a:ext cx="1491621" cy="1847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55" name="Rectangle 11"/>
          <p:cNvSpPr>
            <a:spLocks noChangeArrowheads="1"/>
          </p:cNvSpPr>
          <p:nvPr/>
        </p:nvSpPr>
        <p:spPr bwMode="auto">
          <a:xfrm>
            <a:off x="539016" y="4051230"/>
            <a:ext cx="159530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it-IT" sz="1400" b="1" dirty="0" err="1">
                <a:solidFill>
                  <a:srgbClr val="333399"/>
                </a:solidFill>
              </a:rPr>
              <a:t>Mgaloblishvili</a:t>
            </a:r>
            <a:r>
              <a:rPr lang="en-US" altLang="it-IT" sz="1400" b="1" dirty="0">
                <a:solidFill>
                  <a:srgbClr val="333399"/>
                </a:solidFill>
              </a:rPr>
              <a:t> N.</a:t>
            </a:r>
          </a:p>
        </p:txBody>
      </p:sp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195" y="2059166"/>
            <a:ext cx="1381532" cy="1958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57" name="Rectangle 13"/>
          <p:cNvSpPr>
            <a:spLocks noChangeArrowheads="1"/>
          </p:cNvSpPr>
          <p:nvPr/>
        </p:nvSpPr>
        <p:spPr bwMode="auto">
          <a:xfrm>
            <a:off x="2708242" y="4054033"/>
            <a:ext cx="126829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it-IT" sz="1400" b="1" dirty="0" err="1">
                <a:solidFill>
                  <a:srgbClr val="333399"/>
                </a:solidFill>
              </a:rPr>
              <a:t>Mujuretuli</a:t>
            </a:r>
            <a:r>
              <a:rPr lang="en-US" altLang="it-IT" sz="1400" b="1" dirty="0">
                <a:solidFill>
                  <a:srgbClr val="333399"/>
                </a:solidFill>
              </a:rPr>
              <a:t> N.</a:t>
            </a:r>
          </a:p>
        </p:txBody>
      </p:sp>
      <p:pic>
        <p:nvPicPr>
          <p:cNvPr id="6158" name="Picture 14" descr="Picture 26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418" y="2746512"/>
            <a:ext cx="2192101" cy="2922801"/>
          </a:xfrm>
          <a:prstGeom prst="rect">
            <a:avLst/>
          </a:prstGeom>
          <a:noFill/>
          <a:ln w="9525">
            <a:solidFill>
              <a:srgbClr val="9900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9" name="Text Box 15"/>
          <p:cNvSpPr txBox="1">
            <a:spLocks noChangeArrowheads="1"/>
          </p:cNvSpPr>
          <p:nvPr/>
        </p:nvSpPr>
        <p:spPr bwMode="auto">
          <a:xfrm>
            <a:off x="4804283" y="6064546"/>
            <a:ext cx="28797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it-IT" altLang="it-IT" b="1" dirty="0">
                <a:solidFill>
                  <a:srgbClr val="333399"/>
                </a:solidFill>
              </a:rPr>
              <a:t>Viti selvatiche georgiane</a:t>
            </a:r>
          </a:p>
        </p:txBody>
      </p:sp>
      <p:sp>
        <p:nvSpPr>
          <p:cNvPr id="6160" name="Text Box 16"/>
          <p:cNvSpPr txBox="1">
            <a:spLocks noChangeArrowheads="1"/>
          </p:cNvSpPr>
          <p:nvPr/>
        </p:nvSpPr>
        <p:spPr bwMode="auto">
          <a:xfrm rot="10800000" flipV="1">
            <a:off x="4017513" y="2163023"/>
            <a:ext cx="4351852" cy="338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it-IT" altLang="it-IT" sz="1600" b="1" dirty="0">
                <a:solidFill>
                  <a:srgbClr val="333399"/>
                </a:solidFill>
              </a:rPr>
              <a:t>Alcune fonti di resistenza</a:t>
            </a:r>
          </a:p>
        </p:txBody>
      </p:sp>
      <p:pic>
        <p:nvPicPr>
          <p:cNvPr id="6161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824" y="4509120"/>
            <a:ext cx="1609241" cy="1848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82" y="-312597"/>
            <a:ext cx="8761608" cy="2814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879727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96" t="3907" r="40531" b="42406"/>
          <a:stretch/>
        </p:blipFill>
        <p:spPr>
          <a:xfrm>
            <a:off x="5035667" y="2306493"/>
            <a:ext cx="4096741" cy="453650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 bwMode="auto">
          <a:xfrm>
            <a:off x="4843214" y="2194366"/>
            <a:ext cx="4289239" cy="4653135"/>
          </a:xfrm>
          <a:prstGeom prst="rect">
            <a:avLst/>
          </a:prstGeom>
          <a:solidFill>
            <a:schemeClr val="bg1">
              <a:alpha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it-IT" sz="2400">
              <a:solidFill>
                <a:prstClr val="black"/>
              </a:solidFill>
              <a:latin typeface="Arial" pitchFamily="-105" charset="0"/>
              <a:ea typeface="ＭＳ Ｐゴシック" pitchFamily="-105" charset="-128"/>
              <a:cs typeface="ＭＳ Ｐゴシック" pitchFamily="-105" charset="-12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85884" y="61739"/>
            <a:ext cx="80146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3600" b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charset="0"/>
                <a:cs typeface="Calibri" panose="020F0502020204030204" pitchFamily="34" charset="0"/>
              </a:rPr>
              <a:t>..non solo geni di resistenza!!</a:t>
            </a:r>
          </a:p>
        </p:txBody>
      </p:sp>
      <p:cxnSp>
        <p:nvCxnSpPr>
          <p:cNvPr id="25" name="Straight Connector 7"/>
          <p:cNvCxnSpPr/>
          <p:nvPr/>
        </p:nvCxnSpPr>
        <p:spPr bwMode="auto">
          <a:xfrm>
            <a:off x="0" y="764704"/>
            <a:ext cx="9144000" cy="0"/>
          </a:xfrm>
          <a:prstGeom prst="line">
            <a:avLst/>
          </a:prstGeom>
          <a:solidFill>
            <a:schemeClr val="accent1"/>
          </a:solidFill>
          <a:ln w="635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Segnaposto contenuto 11"/>
          <p:cNvSpPr txBox="1">
            <a:spLocks/>
          </p:cNvSpPr>
          <p:nvPr/>
        </p:nvSpPr>
        <p:spPr>
          <a:xfrm>
            <a:off x="3167817" y="1584458"/>
            <a:ext cx="2616058" cy="844037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723900" marR="0" indent="-2667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1234439" marR="0" indent="-320039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1727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21844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26416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30988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35560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4013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marL="0" indent="0">
              <a:buFont typeface="Arial"/>
              <a:buNone/>
            </a:pPr>
            <a:r>
              <a:rPr lang="en-US" sz="2000" b="1" dirty="0">
                <a:latin typeface="Arial Narrow" panose="020B0606020202030204" pitchFamily="34" charset="0"/>
              </a:rPr>
              <a:t>Gene di </a:t>
            </a:r>
            <a:r>
              <a:rPr lang="en-US" sz="2000" b="1" dirty="0" err="1">
                <a:latin typeface="Arial Narrow" panose="020B0606020202030204" pitchFamily="34" charset="0"/>
              </a:rPr>
              <a:t>resistenza</a:t>
            </a:r>
            <a:endParaRPr lang="en-US" sz="2000" b="1" dirty="0">
              <a:latin typeface="Arial Narrow" panose="020B0606020202030204" pitchFamily="34" charset="0"/>
            </a:endParaRPr>
          </a:p>
          <a:p>
            <a:pPr marL="0" indent="0">
              <a:buFont typeface="Arial"/>
              <a:buNone/>
            </a:pPr>
            <a:endParaRPr lang="en-US" sz="2000" b="1" i="1" dirty="0">
              <a:latin typeface="Arial Narrow" panose="020B0606020202030204" pitchFamily="34" charset="0"/>
            </a:endParaRPr>
          </a:p>
          <a:p>
            <a:pPr marL="0" indent="0">
              <a:buFont typeface="Arial"/>
              <a:buNone/>
            </a:pPr>
            <a:r>
              <a:rPr lang="en-US" sz="2000" b="1" dirty="0">
                <a:latin typeface="Arial Narrow" panose="020B0606020202030204" pitchFamily="34" charset="0"/>
              </a:rPr>
              <a:t>Gene di </a:t>
            </a:r>
            <a:r>
              <a:rPr lang="en-US" sz="2000" b="1" dirty="0" err="1">
                <a:latin typeface="Arial Narrow" panose="020B0606020202030204" pitchFamily="34" charset="0"/>
              </a:rPr>
              <a:t>suscettibilità</a:t>
            </a:r>
            <a:endParaRPr lang="it-IT" sz="2000" b="1" dirty="0">
              <a:latin typeface="Arial Narrow" panose="020B0606020202030204" pitchFamily="34" charset="0"/>
            </a:endParaRPr>
          </a:p>
        </p:txBody>
      </p:sp>
      <p:sp>
        <p:nvSpPr>
          <p:cNvPr id="12" name="Segnaposto contenuto 11"/>
          <p:cNvSpPr txBox="1">
            <a:spLocks/>
          </p:cNvSpPr>
          <p:nvPr/>
        </p:nvSpPr>
        <p:spPr>
          <a:xfrm>
            <a:off x="5336425" y="979566"/>
            <a:ext cx="3911612" cy="844037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723900" marR="0" indent="-2667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1234439" marR="0" indent="-320039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1727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21844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26416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30988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35560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4013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marL="0" indent="0">
              <a:buFont typeface="Arial"/>
              <a:buNone/>
            </a:pPr>
            <a:r>
              <a:rPr lang="en-US" sz="2000" b="1" dirty="0" err="1">
                <a:latin typeface="Arial Narrow" panose="020B0606020202030204" pitchFamily="34" charset="0"/>
              </a:rPr>
              <a:t>Varietà</a:t>
            </a:r>
            <a:r>
              <a:rPr lang="en-US" sz="2000" b="1" dirty="0">
                <a:latin typeface="Arial Narrow" panose="020B0606020202030204" pitchFamily="34" charset="0"/>
              </a:rPr>
              <a:t> </a:t>
            </a:r>
            <a:r>
              <a:rPr lang="en-US" sz="2000" b="1" dirty="0" err="1">
                <a:latin typeface="Arial Narrow" panose="020B0606020202030204" pitchFamily="34" charset="0"/>
              </a:rPr>
              <a:t>resistenti</a:t>
            </a:r>
            <a:r>
              <a:rPr lang="en-US" sz="2000" b="1" dirty="0">
                <a:latin typeface="Arial Narrow" panose="020B0606020202030204" pitchFamily="34" charset="0"/>
              </a:rPr>
              <a:t> 	       </a:t>
            </a:r>
            <a:r>
              <a:rPr lang="en-US" sz="2000" b="1" dirty="0" err="1">
                <a:latin typeface="Arial Narrow" panose="020B0606020202030204" pitchFamily="34" charset="0"/>
              </a:rPr>
              <a:t>Varietà</a:t>
            </a:r>
            <a:r>
              <a:rPr lang="en-US" sz="2000" b="1" dirty="0">
                <a:latin typeface="Arial Narrow" panose="020B0606020202030204" pitchFamily="34" charset="0"/>
              </a:rPr>
              <a:t> </a:t>
            </a:r>
            <a:r>
              <a:rPr lang="en-US" sz="2000" b="1" dirty="0" err="1">
                <a:latin typeface="Arial Narrow" panose="020B0606020202030204" pitchFamily="34" charset="0"/>
              </a:rPr>
              <a:t>suscettibili</a:t>
            </a:r>
            <a:endParaRPr lang="it-IT" sz="2000" b="1" dirty="0">
              <a:latin typeface="Arial Narrow" panose="020B0606020202030204" pitchFamily="34" charset="0"/>
            </a:endParaRPr>
          </a:p>
        </p:txBody>
      </p:sp>
      <p:pic>
        <p:nvPicPr>
          <p:cNvPr id="13" name="Immagine 110">
            <a:extLst>
              <a:ext uri="{FF2B5EF4-FFF2-40B4-BE49-F238E27FC236}">
                <a16:creationId xmlns:a16="http://schemas.microsoft.com/office/drawing/2014/main" id="{15EF5CEC-C3E2-487E-B55D-EC1EA590296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30" t="18980" r="14163" b="44075"/>
          <a:stretch/>
        </p:blipFill>
        <p:spPr>
          <a:xfrm>
            <a:off x="5682595" y="1277370"/>
            <a:ext cx="668576" cy="848648"/>
          </a:xfrm>
          <a:prstGeom prst="rect">
            <a:avLst/>
          </a:prstGeom>
        </p:spPr>
      </p:pic>
      <p:pic>
        <p:nvPicPr>
          <p:cNvPr id="14" name="Immagine 109">
            <a:extLst>
              <a:ext uri="{FF2B5EF4-FFF2-40B4-BE49-F238E27FC236}">
                <a16:creationId xmlns:a16="http://schemas.microsoft.com/office/drawing/2014/main" id="{1BDA8A82-B20E-4F11-9FE5-F72FA0B4CD8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39" t="43039" r="50420" b="18878"/>
          <a:stretch/>
        </p:blipFill>
        <p:spPr>
          <a:xfrm>
            <a:off x="5682594" y="2134981"/>
            <a:ext cx="645850" cy="855359"/>
          </a:xfrm>
          <a:prstGeom prst="rect">
            <a:avLst/>
          </a:prstGeom>
        </p:spPr>
      </p:pic>
      <p:pic>
        <p:nvPicPr>
          <p:cNvPr id="15" name="Immagine 110">
            <a:extLst>
              <a:ext uri="{FF2B5EF4-FFF2-40B4-BE49-F238E27FC236}">
                <a16:creationId xmlns:a16="http://schemas.microsoft.com/office/drawing/2014/main" id="{15EF5CEC-C3E2-487E-B55D-EC1EA590296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30" t="18980" r="14163" b="44075"/>
          <a:stretch/>
        </p:blipFill>
        <p:spPr>
          <a:xfrm>
            <a:off x="7410760" y="2102001"/>
            <a:ext cx="668576" cy="848648"/>
          </a:xfrm>
          <a:prstGeom prst="rect">
            <a:avLst/>
          </a:prstGeom>
        </p:spPr>
      </p:pic>
      <p:pic>
        <p:nvPicPr>
          <p:cNvPr id="16" name="Immagine 109">
            <a:extLst>
              <a:ext uri="{FF2B5EF4-FFF2-40B4-BE49-F238E27FC236}">
                <a16:creationId xmlns:a16="http://schemas.microsoft.com/office/drawing/2014/main" id="{1BDA8A82-B20E-4F11-9FE5-F72FA0B4CD8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39" t="43039" r="50420" b="18878"/>
          <a:stretch/>
        </p:blipFill>
        <p:spPr>
          <a:xfrm>
            <a:off x="7422123" y="1340403"/>
            <a:ext cx="645850" cy="85535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192234" y="3234096"/>
            <a:ext cx="5021837" cy="101566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r>
              <a:rPr lang="en-US" sz="2000" b="1" dirty="0">
                <a:solidFill>
                  <a:prstClr val="black"/>
                </a:solidFill>
                <a:latin typeface="Arial Narrow" panose="020B0606020202030204" pitchFamily="34" charset="0"/>
              </a:rPr>
              <a:t>Gene di </a:t>
            </a:r>
            <a:r>
              <a:rPr lang="en-US" sz="2000" b="1" dirty="0" err="1">
                <a:solidFill>
                  <a:prstClr val="black"/>
                </a:solidFill>
                <a:latin typeface="Arial Narrow" panose="020B0606020202030204" pitchFamily="34" charset="0"/>
              </a:rPr>
              <a:t>suscettibilità</a:t>
            </a:r>
            <a:r>
              <a:rPr lang="en-US" sz="2000" b="1" dirty="0">
                <a:solidFill>
                  <a:prstClr val="black"/>
                </a:solidFill>
                <a:latin typeface="Arial Narrow" panose="020B0606020202030204" pitchFamily="34" charset="0"/>
              </a:rPr>
              <a:t>:</a:t>
            </a:r>
          </a:p>
          <a:p>
            <a:r>
              <a:rPr lang="en-US" sz="2000" b="1" dirty="0">
                <a:solidFill>
                  <a:prstClr val="black"/>
                </a:solidFill>
                <a:latin typeface="Arial Narrow" panose="020B0606020202030204" pitchFamily="34" charset="0"/>
              </a:rPr>
              <a:t>LOB domain-containing</a:t>
            </a:r>
          </a:p>
          <a:p>
            <a:r>
              <a:rPr lang="en-US" sz="2000" b="1" dirty="0">
                <a:solidFill>
                  <a:prstClr val="black"/>
                </a:solidFill>
                <a:latin typeface="Arial Narrow" panose="020B0606020202030204" pitchFamily="34" charset="0"/>
              </a:rPr>
              <a:t>Protein (LBD)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/>
          <a:srcRect l="7375" t="19447" r="58276" b="24615"/>
          <a:stretch/>
        </p:blipFill>
        <p:spPr>
          <a:xfrm>
            <a:off x="125136" y="253919"/>
            <a:ext cx="2999867" cy="2174576"/>
          </a:xfrm>
          <a:prstGeom prst="rect">
            <a:avLst/>
          </a:prstGeom>
          <a:effectLst>
            <a:outerShdw blurRad="292100" dist="1397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19" name="Immagine 109">
            <a:extLst>
              <a:ext uri="{FF2B5EF4-FFF2-40B4-BE49-F238E27FC236}">
                <a16:creationId xmlns:a16="http://schemas.microsoft.com/office/drawing/2014/main" id="{1BDA8A82-B20E-4F11-9FE5-F72FA0B4CD8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39" t="43039" r="50420" b="18878"/>
          <a:stretch/>
        </p:blipFill>
        <p:spPr>
          <a:xfrm>
            <a:off x="5682594" y="3214672"/>
            <a:ext cx="645850" cy="855359"/>
          </a:xfrm>
          <a:prstGeom prst="rect">
            <a:avLst/>
          </a:prstGeom>
        </p:spPr>
      </p:pic>
      <p:pic>
        <p:nvPicPr>
          <p:cNvPr id="26" name="Immagine 110">
            <a:extLst>
              <a:ext uri="{FF2B5EF4-FFF2-40B4-BE49-F238E27FC236}">
                <a16:creationId xmlns:a16="http://schemas.microsoft.com/office/drawing/2014/main" id="{15EF5CEC-C3E2-487E-B55D-EC1EA590296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30" t="18980" r="14163" b="44075"/>
          <a:stretch/>
        </p:blipFill>
        <p:spPr>
          <a:xfrm>
            <a:off x="7410760" y="3181927"/>
            <a:ext cx="668576" cy="848648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125980" y="3013421"/>
            <a:ext cx="3392914" cy="369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5719" tIns="45719" rIns="45719" bIns="45719" numCol="1" spcCol="38100" rtlCol="0" anchor="t">
            <a:spAutoFit/>
          </a:bodyPr>
          <a:lstStyle/>
          <a:p>
            <a:pPr hangingPunct="0"/>
            <a:r>
              <a:rPr lang="it-IT" b="1" dirty="0">
                <a:solidFill>
                  <a:srgbClr val="000000"/>
                </a:solidFill>
                <a:latin typeface="Arial Narrow" panose="020B0606020202030204" pitchFamily="34" charset="0"/>
                <a:sym typeface="Calibri"/>
              </a:rPr>
              <a:t>Mgaloblishvili                      Pinot noir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16688" y="3478275"/>
            <a:ext cx="5634989" cy="369330"/>
          </a:xfrm>
          <a:prstGeom prst="rect">
            <a:avLst/>
          </a:prstGeom>
          <a:noFill/>
          <a:ln w="25400" cap="flat">
            <a:solidFill>
              <a:srgbClr val="FF5050"/>
            </a:solidFill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hangingPunct="0"/>
            <a:endParaRPr lang="it-IT">
              <a:solidFill>
                <a:srgbClr val="000000"/>
              </a:solidFill>
              <a:latin typeface="Calibri Light" panose="020F0302020204030204"/>
              <a:sym typeface="Calibri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540958" y="4707644"/>
            <a:ext cx="5147797" cy="193899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algn="ctr"/>
            <a:r>
              <a:rPr lang="en-US" sz="4000" b="1" dirty="0" err="1">
                <a:solidFill>
                  <a:srgbClr val="0070C0"/>
                </a:solidFill>
                <a:latin typeface="Arial Narrow" panose="020B0606020202030204" pitchFamily="34" charset="0"/>
              </a:rPr>
              <a:t>Bisogna</a:t>
            </a:r>
            <a:r>
              <a:rPr lang="en-US" sz="4000" b="1" dirty="0">
                <a:solidFill>
                  <a:srgbClr val="0070C0"/>
                </a:solidFill>
                <a:latin typeface="Arial Narrow" panose="020B0606020202030204" pitchFamily="34" charset="0"/>
              </a:rPr>
              <a:t> </a:t>
            </a:r>
            <a:r>
              <a:rPr lang="en-US" sz="4000" b="1" dirty="0" err="1">
                <a:solidFill>
                  <a:srgbClr val="0070C0"/>
                </a:solidFill>
                <a:latin typeface="Arial Narrow" panose="020B0606020202030204" pitchFamily="34" charset="0"/>
              </a:rPr>
              <a:t>riuscire</a:t>
            </a:r>
            <a:r>
              <a:rPr lang="en-US" sz="4000" b="1" dirty="0">
                <a:solidFill>
                  <a:srgbClr val="0070C0"/>
                </a:solidFill>
                <a:latin typeface="Arial Narrow" panose="020B0606020202030204" pitchFamily="34" charset="0"/>
              </a:rPr>
              <a:t> a </a:t>
            </a:r>
            <a:r>
              <a:rPr lang="en-US" sz="4000" b="1" dirty="0" err="1">
                <a:solidFill>
                  <a:srgbClr val="0070C0"/>
                </a:solidFill>
                <a:latin typeface="Arial Narrow" panose="020B0606020202030204" pitchFamily="34" charset="0"/>
              </a:rPr>
              <a:t>disattivare</a:t>
            </a:r>
            <a:r>
              <a:rPr lang="en-US" sz="4000" b="1" dirty="0">
                <a:solidFill>
                  <a:srgbClr val="0070C0"/>
                </a:solidFill>
                <a:latin typeface="Arial Narrow" panose="020B0606020202030204" pitchFamily="34" charset="0"/>
              </a:rPr>
              <a:t> </a:t>
            </a:r>
            <a:r>
              <a:rPr lang="en-US" sz="4000" b="1" dirty="0" err="1">
                <a:solidFill>
                  <a:srgbClr val="0070C0"/>
                </a:solidFill>
                <a:latin typeface="Arial Narrow" panose="020B0606020202030204" pitchFamily="34" charset="0"/>
              </a:rPr>
              <a:t>i</a:t>
            </a:r>
            <a:r>
              <a:rPr lang="en-US" sz="4000" b="1" dirty="0">
                <a:solidFill>
                  <a:srgbClr val="0070C0"/>
                </a:solidFill>
                <a:latin typeface="Arial Narrow" panose="020B0606020202030204" pitchFamily="34" charset="0"/>
              </a:rPr>
              <a:t> </a:t>
            </a:r>
            <a:r>
              <a:rPr lang="en-US" sz="4000" b="1" dirty="0" err="1">
                <a:solidFill>
                  <a:srgbClr val="0070C0"/>
                </a:solidFill>
                <a:latin typeface="Arial Narrow" panose="020B0606020202030204" pitchFamily="34" charset="0"/>
              </a:rPr>
              <a:t>geni</a:t>
            </a:r>
            <a:r>
              <a:rPr lang="en-US" sz="4000" b="1" dirty="0">
                <a:solidFill>
                  <a:srgbClr val="0070C0"/>
                </a:solidFill>
                <a:latin typeface="Arial Narrow" panose="020B0606020202030204" pitchFamily="34" charset="0"/>
              </a:rPr>
              <a:t> di </a:t>
            </a:r>
            <a:r>
              <a:rPr lang="en-US" sz="4000" b="1" dirty="0" err="1">
                <a:solidFill>
                  <a:srgbClr val="0070C0"/>
                </a:solidFill>
                <a:latin typeface="Arial Narrow" panose="020B0606020202030204" pitchFamily="34" charset="0"/>
              </a:rPr>
              <a:t>suscettibilità</a:t>
            </a:r>
            <a:r>
              <a:rPr lang="en-US" sz="4000" b="1" dirty="0">
                <a:solidFill>
                  <a:srgbClr val="0070C0"/>
                </a:solidFill>
                <a:latin typeface="Arial Narrow" panose="020B0606020202030204" pitchFamily="34" charset="0"/>
              </a:rPr>
              <a:t>!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603" y="5434347"/>
            <a:ext cx="517084" cy="6894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752" y="4913667"/>
            <a:ext cx="2028317" cy="152687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41041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77"/>
    </mc:Choice>
    <mc:Fallback xmlns="">
      <p:transition spd="slow" advTm="17577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CasellaDiTesto 1"/>
          <p:cNvSpPr txBox="1">
            <a:spLocks noChangeArrowheads="1"/>
          </p:cNvSpPr>
          <p:nvPr/>
        </p:nvSpPr>
        <p:spPr bwMode="auto">
          <a:xfrm>
            <a:off x="251521" y="104739"/>
            <a:ext cx="8892480" cy="67411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92237" tIns="46118" rIns="92237" bIns="46118">
            <a:spAutoFit/>
          </a:bodyPr>
          <a:lstStyle/>
          <a:p>
            <a:pPr defTabSz="909979"/>
            <a:r>
              <a:rPr lang="it-IT" altLang="it-IT" sz="48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EPIGENETICA  : IL DNA CHE IMPARA</a:t>
            </a:r>
          </a:p>
          <a:p>
            <a:pPr defTabSz="909979"/>
            <a:endParaRPr lang="it-IT" altLang="it-IT" sz="2400" b="1" dirty="0">
              <a:solidFill>
                <a:prstClr val="black"/>
              </a:solidFill>
            </a:endParaRPr>
          </a:p>
          <a:p>
            <a:pPr defTabSz="909979"/>
            <a:r>
              <a:rPr lang="it-IT" altLang="it-IT" sz="2400" b="1" dirty="0">
                <a:solidFill>
                  <a:prstClr val="black"/>
                </a:solidFill>
              </a:rPr>
              <a:t>STUDIO DELLE </a:t>
            </a:r>
            <a:r>
              <a:rPr lang="it-IT" altLang="it-IT" sz="2400" b="1" dirty="0">
                <a:solidFill>
                  <a:srgbClr val="FF0000"/>
                </a:solidFill>
              </a:rPr>
              <a:t>MODIFICHE CHIMICHE, </a:t>
            </a:r>
            <a:r>
              <a:rPr lang="it-IT" altLang="it-IT" sz="2400" b="1" dirty="0">
                <a:solidFill>
                  <a:prstClr val="black"/>
                </a:solidFill>
              </a:rPr>
              <a:t>A CARICO DEL DNA O DELLE REGIONI CHE LO CIRCONDANO, CHE NON COINVOLGONO CAMBIAMENTI NELLA SEQUENZA DEI NUCLEOTIDI. </a:t>
            </a:r>
          </a:p>
          <a:p>
            <a:pPr defTabSz="909979"/>
            <a:endParaRPr lang="it-IT" altLang="it-IT" sz="2400" b="1" dirty="0">
              <a:solidFill>
                <a:prstClr val="black"/>
              </a:solidFill>
            </a:endParaRPr>
          </a:p>
          <a:p>
            <a:pPr defTabSz="909979"/>
            <a:r>
              <a:rPr lang="it-IT" altLang="it-IT" sz="2400" b="1" dirty="0">
                <a:solidFill>
                  <a:prstClr val="black"/>
                </a:solidFill>
              </a:rPr>
              <a:t>TALI MODIFICHE REGOLANO L’ACCESSO DEI FATTORI DI TRASCRIZIONE AI LORO SITI DI LEGAME SUL DNA E </a:t>
            </a:r>
            <a:r>
              <a:rPr lang="it-IT" altLang="it-IT" sz="2400" b="1" dirty="0">
                <a:solidFill>
                  <a:srgbClr val="FF0000"/>
                </a:solidFill>
              </a:rPr>
              <a:t>REGOLANO IN MODO DIRETTO LO STATO DI ATTIVAZIONE FUNZIONALE DEI GENI. </a:t>
            </a:r>
          </a:p>
          <a:p>
            <a:pPr defTabSz="909979"/>
            <a:endParaRPr lang="it-IT" altLang="it-IT" sz="2400" b="1" dirty="0">
              <a:solidFill>
                <a:srgbClr val="FF0000"/>
              </a:solidFill>
            </a:endParaRPr>
          </a:p>
          <a:p>
            <a:pPr defTabSz="909979"/>
            <a:r>
              <a:rPr lang="it-IT" altLang="it-IT" sz="2400" b="1" dirty="0">
                <a:solidFill>
                  <a:prstClr val="black"/>
                </a:solidFill>
              </a:rPr>
              <a:t>POICHÉ L’ESPERIENZA AMBIENTALE MODULA I LIVELLI E LA NATURA DEI SEGNALI EPIGENETICI, ESSI SONO CONSIDERATI FONDAMENTALI NEL MEDIARE </a:t>
            </a:r>
            <a:r>
              <a:rPr lang="it-IT" altLang="it-IT" sz="2400" b="1" dirty="0">
                <a:solidFill>
                  <a:srgbClr val="FF0000"/>
                </a:solidFill>
              </a:rPr>
              <a:t>LA CAPACITÀ DELL’AMBIENTE </a:t>
            </a:r>
            <a:r>
              <a:rPr lang="it-IT" altLang="it-IT" sz="2400" b="1" dirty="0">
                <a:solidFill>
                  <a:prstClr val="black"/>
                </a:solidFill>
              </a:rPr>
              <a:t>DI REGOLARE IL GENOMA.</a:t>
            </a:r>
          </a:p>
          <a:p>
            <a:pPr defTabSz="909979"/>
            <a:endParaRPr lang="it-IT" altLang="it-IT" sz="2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99442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olo 1"/>
          <p:cNvSpPr txBox="1">
            <a:spLocks/>
          </p:cNvSpPr>
          <p:nvPr/>
        </p:nvSpPr>
        <p:spPr bwMode="auto">
          <a:xfrm>
            <a:off x="0" y="173575"/>
            <a:ext cx="9144000" cy="1143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lIns="90879" tIns="45440" rIns="90879" bIns="45440"/>
          <a:lstStyle>
            <a:lvl1pPr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2800" b="1" dirty="0">
                <a:solidFill>
                  <a:srgbClr val="8E1144"/>
                </a:solidFill>
              </a:rPr>
              <a:t>              ORIGINE DELLA VARIABILITÀ INTRAVARIETALE :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sz="2800" b="1" dirty="0">
                <a:solidFill>
                  <a:srgbClr val="8E1144"/>
                </a:solidFill>
              </a:rPr>
              <a:t>          RETROTRASPOSONI ED ESPRESSIONE EPIGENETICA   </a:t>
            </a:r>
          </a:p>
        </p:txBody>
      </p:sp>
      <p:sp>
        <p:nvSpPr>
          <p:cNvPr id="10244" name="CasellaDiTesto 1"/>
          <p:cNvSpPr txBox="1">
            <a:spLocks noChangeArrowheads="1"/>
          </p:cNvSpPr>
          <p:nvPr/>
        </p:nvSpPr>
        <p:spPr bwMode="auto">
          <a:xfrm>
            <a:off x="115516" y="1334197"/>
            <a:ext cx="9030344" cy="83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853" tIns="45926" rIns="91853" bIns="45926">
            <a:spAutoFit/>
          </a:bodyPr>
          <a:lstStyle/>
          <a:p>
            <a:pPr defTabSz="45288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2400" b="1" dirty="0">
                <a:solidFill>
                  <a:prstClr val="black"/>
                </a:solidFill>
                <a:ea typeface="MS PGothic" panose="020B0600070205080204" pitchFamily="34" charset="-128"/>
              </a:rPr>
              <a:t>Questo spiega le grandi differenze fenotipiche nelle popolazioni  dei vitigni autoctoni presenti in diversi ambienti</a:t>
            </a:r>
          </a:p>
        </p:txBody>
      </p:sp>
      <p:sp>
        <p:nvSpPr>
          <p:cNvPr id="2" name="Rettangolo 1"/>
          <p:cNvSpPr/>
          <p:nvPr/>
        </p:nvSpPr>
        <p:spPr>
          <a:xfrm>
            <a:off x="113656" y="5583560"/>
            <a:ext cx="4082752" cy="1274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86013"/>
            <a:endParaRPr lang="it-IT">
              <a:solidFill>
                <a:prstClr val="white"/>
              </a:solidFill>
            </a:endParaRPr>
          </a:p>
        </p:txBody>
      </p:sp>
      <p:sp>
        <p:nvSpPr>
          <p:cNvPr id="3" name="Rettangolo 2"/>
          <p:cNvSpPr/>
          <p:nvPr/>
        </p:nvSpPr>
        <p:spPr>
          <a:xfrm>
            <a:off x="-108519" y="5229200"/>
            <a:ext cx="9099190" cy="151216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600" b="1" dirty="0">
                <a:solidFill>
                  <a:prstClr val="black"/>
                </a:solidFill>
              </a:rPr>
              <a:t>TREBBIANO DI SOAVE, TURBIANA, VERDICCHIO ,PEVERELLA : LO STESSO VITIGNO  </a:t>
            </a:r>
          </a:p>
        </p:txBody>
      </p:sp>
      <p:pic>
        <p:nvPicPr>
          <p:cNvPr id="12" name="Picture 2" descr="C:\Users\Attilio\Desktop\Turbiana Lugana\trebbiano di lugan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" y="2383650"/>
            <a:ext cx="1645859" cy="2662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ttilio\Desktop\Turbiana Lugana\verdicchio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03" y="2383650"/>
            <a:ext cx="1728191" cy="2662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Q:\II° SALVATAGGIO COMPLETO\GRAPPOLI\Foto grappoli Collezione BS 07\Collezione BS 07 06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403" y="2420060"/>
            <a:ext cx="1909205" cy="256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Q:\II° SALVATAGGIO COMPLETO\GRAPPOLI\foto grappoli riccagioa fem\grappoli  15\verdicchio 2 gam 1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5" y="2436281"/>
            <a:ext cx="1682367" cy="2533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Q:\II° SALVATAGGIO COMPLETO\GRAPPOLI\foto grappoli riccagioa fem\grappoli  15\verdicchio gam 1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749" y="2403839"/>
            <a:ext cx="1567650" cy="2565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992077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022" y="2190539"/>
            <a:ext cx="2032717" cy="2674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itolo 1"/>
          <p:cNvSpPr txBox="1">
            <a:spLocks/>
          </p:cNvSpPr>
          <p:nvPr/>
        </p:nvSpPr>
        <p:spPr bwMode="auto">
          <a:xfrm>
            <a:off x="0" y="173575"/>
            <a:ext cx="914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879" tIns="45440" rIns="90879" bIns="45440"/>
          <a:lstStyle>
            <a:lvl1pPr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defTabSz="452438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24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b="1">
                <a:solidFill>
                  <a:srgbClr val="8E1144"/>
                </a:solidFill>
              </a:rPr>
              <a:t>La selezione clonale mediante pressione selettiva debole: Il caso del Sangiovese</a:t>
            </a:r>
          </a:p>
        </p:txBody>
      </p:sp>
      <p:sp>
        <p:nvSpPr>
          <p:cNvPr id="10244" name="CasellaDiTesto 1"/>
          <p:cNvSpPr txBox="1">
            <a:spLocks noChangeArrowheads="1"/>
          </p:cNvSpPr>
          <p:nvPr/>
        </p:nvSpPr>
        <p:spPr bwMode="auto">
          <a:xfrm>
            <a:off x="403371" y="1052736"/>
            <a:ext cx="8864905" cy="956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853" tIns="45926" rIns="91853" bIns="45926">
            <a:spAutoFit/>
          </a:bodyPr>
          <a:lstStyle/>
          <a:p>
            <a:pPr defTabSz="45288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altLang="it-IT" sz="2800" dirty="0">
                <a:solidFill>
                  <a:prstClr val="black"/>
                </a:solidFill>
                <a:ea typeface="MS PGothic" panose="020B0600070205080204" pitchFamily="34" charset="-128"/>
              </a:rPr>
              <a:t>Come si spiega la grande differenza fenotipica tra gli individui nelle varie zone di coltivazione ????</a:t>
            </a:r>
          </a:p>
        </p:txBody>
      </p:sp>
      <p:pic>
        <p:nvPicPr>
          <p:cNvPr id="10245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100" y="2190539"/>
            <a:ext cx="2052076" cy="2674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Im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919" y="2190539"/>
            <a:ext cx="1918175" cy="2674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Immagin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743" y="2190539"/>
            <a:ext cx="1814926" cy="2674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Immagin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" r="13622"/>
          <a:stretch>
            <a:fillRect/>
          </a:stretch>
        </p:blipFill>
        <p:spPr bwMode="auto">
          <a:xfrm>
            <a:off x="55" y="2176213"/>
            <a:ext cx="1945601" cy="2701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113656" y="5583560"/>
            <a:ext cx="4082752" cy="1274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86013"/>
            <a:endParaRPr lang="it-IT">
              <a:solidFill>
                <a:prstClr val="white"/>
              </a:solidFill>
            </a:endParaRPr>
          </a:p>
        </p:txBody>
      </p:sp>
      <p:sp>
        <p:nvSpPr>
          <p:cNvPr id="3" name="Rettangolo 2"/>
          <p:cNvSpPr/>
          <p:nvPr/>
        </p:nvSpPr>
        <p:spPr>
          <a:xfrm>
            <a:off x="719572" y="5445224"/>
            <a:ext cx="7704856" cy="914400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4400" b="1" dirty="0">
                <a:solidFill>
                  <a:prstClr val="white"/>
                </a:solidFill>
              </a:rPr>
              <a:t>Il contributo dell’ epigenetica</a:t>
            </a:r>
          </a:p>
        </p:txBody>
      </p:sp>
    </p:spTree>
    <p:extLst>
      <p:ext uri="{BB962C8B-B14F-4D97-AF65-F5344CB8AC3E}">
        <p14:creationId xmlns:p14="http://schemas.microsoft.com/office/powerpoint/2010/main" val="19171528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25872"/>
            <a:ext cx="9144000" cy="1143000"/>
          </a:xfrm>
        </p:spPr>
        <p:txBody>
          <a:bodyPr/>
          <a:lstStyle/>
          <a:p>
            <a:r>
              <a:rPr lang="it-IT" sz="2400" b="1" i="1" dirty="0"/>
              <a:t>LE PIANTE IMMUNIZZATE. </a:t>
            </a:r>
            <a:br>
              <a:rPr lang="it-IT" sz="2400" b="1" i="1" dirty="0"/>
            </a:br>
            <a:r>
              <a:rPr lang="it-IT" sz="2400" b="1" i="1" dirty="0"/>
              <a:t>LA VISIONE DI UN PATOLOGO VEGETALE, A MODO SUO</a:t>
            </a:r>
            <a:r>
              <a:rPr lang="it-IT" sz="2400" b="1" dirty="0"/>
              <a:t>.</a:t>
            </a:r>
            <a:br>
              <a:rPr lang="it-IT" sz="2400" b="1" dirty="0"/>
            </a:br>
            <a:r>
              <a:rPr lang="it-IT" sz="2400" b="1" dirty="0"/>
              <a:t>di Ruggero </a:t>
            </a:r>
            <a:r>
              <a:rPr lang="it-IT" sz="2400" b="1" dirty="0" err="1"/>
              <a:t>Osler</a:t>
            </a:r>
            <a:r>
              <a:rPr lang="it-IT" sz="2400" b="1" dirty="0"/>
              <a:t> </a:t>
            </a:r>
          </a:p>
        </p:txBody>
      </p:sp>
      <p:pic>
        <p:nvPicPr>
          <p:cNvPr id="921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29" y="1340768"/>
            <a:ext cx="3480387" cy="5220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tangolo 3"/>
          <p:cNvSpPr/>
          <p:nvPr/>
        </p:nvSpPr>
        <p:spPr bwMode="auto">
          <a:xfrm>
            <a:off x="3419872" y="1340768"/>
            <a:ext cx="5400600" cy="511256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sz="2000" b="1" dirty="0">
              <a:solidFill>
                <a:srgbClr val="000000"/>
              </a:solidFill>
              <a:latin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sz="2000" b="1" dirty="0">
                <a:solidFill>
                  <a:srgbClr val="000000"/>
                </a:solidFill>
                <a:latin typeface="Arial" pitchFamily="34" charset="0"/>
              </a:rPr>
              <a:t>Le piante coltivate, nonostante i progressi scientifici, stanno paradossalmente diventando sempre più fragili  a causa delle pratiche agronomiche che stanno riducendo la biodiversità e la loro naturale resilienza. Più che al contrasto del patogeno, è necessario rivolgere l'attenzione alla pianta che lo ospita e alle reali possibilità di rafforzarla attraverso processi di induzione di resistenza. Anche le piante, come gli animali, imparano dalle loro esperienze' e sono in grado di immunizzarsi: dopo l'infezione, possono diventare tolleranti  alla malattia o ad altri fattori di stress. </a:t>
            </a:r>
          </a:p>
        </p:txBody>
      </p:sp>
    </p:spTree>
    <p:extLst>
      <p:ext uri="{BB962C8B-B14F-4D97-AF65-F5344CB8AC3E}">
        <p14:creationId xmlns:p14="http://schemas.microsoft.com/office/powerpoint/2010/main" val="370295037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59239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it-IT" altLang="it-IT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itchFamily="34" charset="0"/>
                <a:ea typeface="Calibri Light" pitchFamily="34" charset="0"/>
                <a:cs typeface="Calibri Light" pitchFamily="34" charset="0"/>
              </a:rPr>
              <a:t>UNO SGUARDO AL FUTURO: IL CORAGGIO DI CAMBIARE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1" y="1268760"/>
            <a:ext cx="9143999" cy="529375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257175" indent="-257175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it-IT" sz="2000" b="1" dirty="0">
                <a:solidFill>
                  <a:prstClr val="black"/>
                </a:solidFill>
                <a:cs typeface="Arial" panose="020B0604020202020204" pitchFamily="34" charset="0"/>
              </a:rPr>
              <a:t>ABBANDONARE LA SELEZIONE CLONALE FORTE NELLA VITE </a:t>
            </a:r>
          </a:p>
          <a:p>
            <a:pPr marL="257175" indent="-257175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endParaRPr lang="it-IT" sz="20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57175" indent="-257175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it-IT" sz="2000" b="1" dirty="0">
                <a:solidFill>
                  <a:prstClr val="black"/>
                </a:solidFill>
                <a:cs typeface="Arial" panose="020B0604020202020204" pitchFamily="34" charset="0"/>
              </a:rPr>
              <a:t> NEI VIVAI UNA DIFESA PIÙ BLANDA, PRESERVARE EPIFITI ED ENDOFITI, USO DI MICORRIZE, LOTTA BIOLOGICA E BIO-PESTICIDI …</a:t>
            </a:r>
          </a:p>
          <a:p>
            <a:pPr marL="257175" indent="-257175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endParaRPr lang="it-IT" sz="20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57175" indent="-257175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it-IT" sz="2000" b="1" dirty="0">
                <a:solidFill>
                  <a:prstClr val="black"/>
                </a:solidFill>
                <a:cs typeface="Arial" panose="020B0604020202020204" pitchFamily="34" charset="0"/>
              </a:rPr>
              <a:t>NON CONTRASTARE VIRUS ASINTOMATICI, CHE CONTRIBUISCONO A DIFENDERE LA PIANTA DA ALTRI VIRUS [I VIRUS SONO OSPITI NATURALI DELLE PIANTE] </a:t>
            </a:r>
          </a:p>
          <a:p>
            <a:pPr marL="257175" indent="-257175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endParaRPr lang="it-IT" sz="20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57175" indent="-257175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it-IT" sz="2000" b="1" dirty="0">
                <a:solidFill>
                  <a:prstClr val="black"/>
                </a:solidFill>
                <a:cs typeface="Arial" panose="020B0604020202020204" pitchFamily="34" charset="0"/>
              </a:rPr>
              <a:t>EVITARE LA COLTIVAZIONE SU AMPIE SUPERFICI DI UN’UNICA SPECIE E, TANTOMENO, DI UN’UNICA VARIETÀ</a:t>
            </a:r>
          </a:p>
          <a:p>
            <a:pPr marL="257175" indent="-257175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endParaRPr lang="it-IT" sz="20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57175" indent="-257175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it-IT" sz="2000" b="1" dirty="0">
                <a:solidFill>
                  <a:prstClr val="black"/>
                </a:solidFill>
                <a:cs typeface="Arial" panose="020B0604020202020204" pitchFamily="34" charset="0"/>
              </a:rPr>
              <a:t>MIGLIORARE LA GESTIONE DEI SUOLI, EVITANDO TUTTE LE PRATICHE CHE ALTERANO IL MICROBIOTA DEL SUOLO</a:t>
            </a:r>
          </a:p>
          <a:p>
            <a:pPr marL="257175" indent="-257175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endParaRPr lang="it-IT" sz="20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marL="257175" indent="-257175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it-IT" sz="2000" b="1" dirty="0">
                <a:solidFill>
                  <a:prstClr val="black"/>
                </a:solidFill>
                <a:cs typeface="Arial" panose="020B0604020202020204" pitchFamily="34" charset="0"/>
              </a:rPr>
              <a:t>RIDURRE I FITOFARMACI DI SINTESI E, PER I ‘VITICULTORI BIOLOGICI’, RIDURRE L’USO DEL RAME</a:t>
            </a:r>
          </a:p>
          <a:p>
            <a:pPr marL="257175" indent="-257175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endParaRPr lang="it-IT" b="1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2532" name="Segnaposto numero diapositiva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E043919-9CED-48B6-B7AE-7F9F415CFC9A}" type="slidenum">
              <a:rPr lang="it-IT" altLang="it-IT" sz="1200">
                <a:solidFill>
                  <a:srgbClr val="898989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49</a:t>
            </a:fld>
            <a:endParaRPr lang="it-IT" altLang="it-IT" sz="1200">
              <a:solidFill>
                <a:srgbClr val="898989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327500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5536" y="332656"/>
            <a:ext cx="8363272" cy="666936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19900" b="1" dirty="0">
                <a:latin typeface="Constantia" panose="02030602050306030303" pitchFamily="18" charset="0"/>
              </a:rPr>
              <a:t>  R</a:t>
            </a:r>
            <a:endParaRPr lang="it-IT" sz="11500" b="1" dirty="0">
              <a:latin typeface="Constantia" panose="02030602050306030303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844" y="2607837"/>
            <a:ext cx="5273675" cy="282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tangolo 3"/>
          <p:cNvSpPr/>
          <p:nvPr/>
        </p:nvSpPr>
        <p:spPr>
          <a:xfrm>
            <a:off x="7236296" y="692696"/>
            <a:ext cx="9144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4400" b="1" dirty="0">
                <a:solidFill>
                  <a:prstClr val="black"/>
                </a:solidFill>
              </a:rPr>
              <a:t>5.</a:t>
            </a:r>
          </a:p>
        </p:txBody>
      </p:sp>
    </p:spTree>
    <p:extLst>
      <p:ext uri="{BB962C8B-B14F-4D97-AF65-F5344CB8AC3E}">
        <p14:creationId xmlns:p14="http://schemas.microsoft.com/office/powerpoint/2010/main" val="318307046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1026" name="Picture 2" descr="C:\Users\Attilio\Pictures\bIioAZ4J7F4U1sCJec5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6632"/>
            <a:ext cx="5150184" cy="652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olo 1"/>
          <p:cNvSpPr txBox="1">
            <a:spLocks/>
          </p:cNvSpPr>
          <p:nvPr/>
        </p:nvSpPr>
        <p:spPr bwMode="auto">
          <a:xfrm>
            <a:off x="2051720" y="4149103"/>
            <a:ext cx="4752528" cy="2232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5646" tIns="35646" rIns="35646" bIns="35646" numCol="1" anchor="ctr" anchorCtr="0" compatLnSpc="1">
            <a:prstTxWarp prst="textNoShape">
              <a:avLst/>
            </a:prstTxWarp>
          </a:bodyPr>
          <a:lstStyle>
            <a:lvl1pPr algn="ctr" defTabSz="410625" rtl="0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 Light" charset="0"/>
              </a:defRPr>
            </a:lvl1pPr>
            <a:lvl2pPr algn="ctr" defTabSz="410625" rtl="0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algn="ctr" defTabSz="410625" rtl="0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algn="ctr" defTabSz="410625" rtl="0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algn="ctr" defTabSz="410625" rtl="0" eaLnBrk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321357" algn="ctr" defTabSz="410625" rtl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642717" algn="ctr" defTabSz="410625" rtl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964075" algn="ctr" defTabSz="410625" rtl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1285434" algn="ctr" defTabSz="410625" rtl="0" fontAlgn="base" hangingPunct="0">
              <a:spcBef>
                <a:spcPct val="0"/>
              </a:spcBef>
              <a:spcAft>
                <a:spcPct val="0"/>
              </a:spcAft>
              <a:defRPr sz="56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r>
              <a:rPr lang="it-IT" sz="2800" b="1" i="1" kern="0" dirty="0">
                <a:solidFill>
                  <a:prstClr val="white"/>
                </a:solidFill>
              </a:rPr>
              <a:t>CONOSCERE LA VITE DALLA PARTE DELLE RADICI : IL CERVELLO DELLA PIANTA</a:t>
            </a:r>
          </a:p>
        </p:txBody>
      </p:sp>
    </p:spTree>
    <p:extLst>
      <p:ext uri="{BB962C8B-B14F-4D97-AF65-F5344CB8AC3E}">
        <p14:creationId xmlns:p14="http://schemas.microsoft.com/office/powerpoint/2010/main" val="51444226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Slide_NBM21_003_Webinair_VCR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5632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>
          <a:xfrm>
            <a:off x="7740352" y="4149080"/>
            <a:ext cx="7200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6825952" y="3427816"/>
            <a:ext cx="2066528" cy="17293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993020"/>
      </p:ext>
    </p:extLst>
  </p:cSld>
  <p:clrMapOvr>
    <a:masterClrMapping/>
  </p:clrMapOvr>
  <p:transition spd="slow">
    <p:push dir="u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100000">
              <a:schemeClr val="accent6">
                <a:lumMod val="40000"/>
                <a:lumOff val="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con angoli arrotondati 3">
            <a:extLst>
              <a:ext uri="{FF2B5EF4-FFF2-40B4-BE49-F238E27FC236}">
                <a16:creationId xmlns:a16="http://schemas.microsoft.com/office/drawing/2014/main" id="{44B08737-5F61-4524-A415-1FD25AD2F902}"/>
              </a:ext>
            </a:extLst>
          </p:cNvPr>
          <p:cNvSpPr/>
          <p:nvPr/>
        </p:nvSpPr>
        <p:spPr>
          <a:xfrm>
            <a:off x="198120" y="264161"/>
            <a:ext cx="8740140" cy="6360160"/>
          </a:xfrm>
          <a:custGeom>
            <a:avLst/>
            <a:gdLst>
              <a:gd name="connsiteX0" fmla="*/ 0 w 8740140"/>
              <a:gd name="connsiteY0" fmla="*/ 182855 h 6360160"/>
              <a:gd name="connsiteX1" fmla="*/ 182855 w 8740140"/>
              <a:gd name="connsiteY1" fmla="*/ 0 h 6360160"/>
              <a:gd name="connsiteX2" fmla="*/ 8557285 w 8740140"/>
              <a:gd name="connsiteY2" fmla="*/ 0 h 6360160"/>
              <a:gd name="connsiteX3" fmla="*/ 8740140 w 8740140"/>
              <a:gd name="connsiteY3" fmla="*/ 182855 h 6360160"/>
              <a:gd name="connsiteX4" fmla="*/ 8740140 w 8740140"/>
              <a:gd name="connsiteY4" fmla="*/ 6177305 h 6360160"/>
              <a:gd name="connsiteX5" fmla="*/ 8557285 w 8740140"/>
              <a:gd name="connsiteY5" fmla="*/ 6360160 h 6360160"/>
              <a:gd name="connsiteX6" fmla="*/ 182855 w 8740140"/>
              <a:gd name="connsiteY6" fmla="*/ 6360160 h 6360160"/>
              <a:gd name="connsiteX7" fmla="*/ 0 w 8740140"/>
              <a:gd name="connsiteY7" fmla="*/ 6177305 h 6360160"/>
              <a:gd name="connsiteX8" fmla="*/ 0 w 8740140"/>
              <a:gd name="connsiteY8" fmla="*/ 182855 h 6360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740140" h="6360160" fill="none" extrusionOk="0">
                <a:moveTo>
                  <a:pt x="0" y="182855"/>
                </a:moveTo>
                <a:cubicBezTo>
                  <a:pt x="-17566" y="88170"/>
                  <a:pt x="86393" y="2404"/>
                  <a:pt x="182855" y="0"/>
                </a:cubicBezTo>
                <a:cubicBezTo>
                  <a:pt x="3124208" y="-24207"/>
                  <a:pt x="4659443" y="88447"/>
                  <a:pt x="8557285" y="0"/>
                </a:cubicBezTo>
                <a:cubicBezTo>
                  <a:pt x="8658230" y="-5359"/>
                  <a:pt x="8732907" y="85228"/>
                  <a:pt x="8740140" y="182855"/>
                </a:cubicBezTo>
                <a:cubicBezTo>
                  <a:pt x="8685607" y="2089763"/>
                  <a:pt x="8859502" y="3837189"/>
                  <a:pt x="8740140" y="6177305"/>
                </a:cubicBezTo>
                <a:cubicBezTo>
                  <a:pt x="8746791" y="6296609"/>
                  <a:pt x="8657588" y="6358346"/>
                  <a:pt x="8557285" y="6360160"/>
                </a:cubicBezTo>
                <a:cubicBezTo>
                  <a:pt x="5308465" y="6357118"/>
                  <a:pt x="3688264" y="6347546"/>
                  <a:pt x="182855" y="6360160"/>
                </a:cubicBezTo>
                <a:cubicBezTo>
                  <a:pt x="69230" y="6372954"/>
                  <a:pt x="-883" y="6274927"/>
                  <a:pt x="0" y="6177305"/>
                </a:cubicBezTo>
                <a:cubicBezTo>
                  <a:pt x="57537" y="4113784"/>
                  <a:pt x="-53918" y="3070392"/>
                  <a:pt x="0" y="182855"/>
                </a:cubicBezTo>
                <a:close/>
              </a:path>
              <a:path w="8740140" h="6360160" stroke="0" extrusionOk="0">
                <a:moveTo>
                  <a:pt x="0" y="182855"/>
                </a:moveTo>
                <a:cubicBezTo>
                  <a:pt x="-7847" y="82172"/>
                  <a:pt x="84532" y="4005"/>
                  <a:pt x="182855" y="0"/>
                </a:cubicBezTo>
                <a:cubicBezTo>
                  <a:pt x="2245089" y="-112574"/>
                  <a:pt x="4732310" y="-35097"/>
                  <a:pt x="8557285" y="0"/>
                </a:cubicBezTo>
                <a:cubicBezTo>
                  <a:pt x="8653481" y="-5647"/>
                  <a:pt x="8726242" y="81802"/>
                  <a:pt x="8740140" y="182855"/>
                </a:cubicBezTo>
                <a:cubicBezTo>
                  <a:pt x="8802169" y="2788204"/>
                  <a:pt x="8898383" y="3706782"/>
                  <a:pt x="8740140" y="6177305"/>
                </a:cubicBezTo>
                <a:cubicBezTo>
                  <a:pt x="8747159" y="6280346"/>
                  <a:pt x="8665077" y="6352425"/>
                  <a:pt x="8557285" y="6360160"/>
                </a:cubicBezTo>
                <a:cubicBezTo>
                  <a:pt x="4552155" y="6224601"/>
                  <a:pt x="4061420" y="6241444"/>
                  <a:pt x="182855" y="6360160"/>
                </a:cubicBezTo>
                <a:cubicBezTo>
                  <a:pt x="85084" y="6352188"/>
                  <a:pt x="310" y="6265445"/>
                  <a:pt x="0" y="6177305"/>
                </a:cubicBezTo>
                <a:cubicBezTo>
                  <a:pt x="-75223" y="3196391"/>
                  <a:pt x="160712" y="2675128"/>
                  <a:pt x="0" y="182855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94885531">
                  <a:prstGeom prst="roundRect">
                    <a:avLst>
                      <a:gd name="adj" fmla="val 2875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solidFill>
                <a:prstClr val="white"/>
              </a:solidFill>
            </a:endParaRPr>
          </a:p>
        </p:txBody>
      </p:sp>
      <p:sp>
        <p:nvSpPr>
          <p:cNvPr id="7" name="Titolo 6">
            <a:extLst>
              <a:ext uri="{FF2B5EF4-FFF2-40B4-BE49-F238E27FC236}">
                <a16:creationId xmlns:a16="http://schemas.microsoft.com/office/drawing/2014/main" id="{1A59FA4C-689A-4392-A9DD-B759871D80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784" y="264160"/>
            <a:ext cx="8431476" cy="1426530"/>
          </a:xfrm>
        </p:spPr>
        <p:txBody>
          <a:bodyPr>
            <a:normAutofit/>
          </a:bodyPr>
          <a:lstStyle/>
          <a:p>
            <a:r>
              <a:rPr lang="it-IT" sz="3600" b="1" dirty="0">
                <a:latin typeface="Antique Olive" panose="020B0603020204030204" pitchFamily="34" charset="0"/>
              </a:rPr>
              <a:t>    La risposta dell’  M 4 alla siccità</a:t>
            </a:r>
          </a:p>
        </p:txBody>
      </p:sp>
      <p:pic>
        <p:nvPicPr>
          <p:cNvPr id="15" name="Immagine 14">
            <a:extLst>
              <a:ext uri="{FF2B5EF4-FFF2-40B4-BE49-F238E27FC236}">
                <a16:creationId xmlns:a16="http://schemas.microsoft.com/office/drawing/2014/main" id="{25148C94-0706-4353-9684-602385E208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r="12693"/>
          <a:stretch/>
        </p:blipFill>
        <p:spPr>
          <a:xfrm>
            <a:off x="3211884" y="2229644"/>
            <a:ext cx="5398716" cy="3429000"/>
          </a:xfrm>
          <a:prstGeom prst="rect">
            <a:avLst/>
          </a:prstGeom>
        </p:spPr>
      </p:pic>
      <p:pic>
        <p:nvPicPr>
          <p:cNvPr id="43" name="Immagine 42">
            <a:extLst>
              <a:ext uri="{FF2B5EF4-FFF2-40B4-BE49-F238E27FC236}">
                <a16:creationId xmlns:a16="http://schemas.microsoft.com/office/drawing/2014/main" id="{7BAE56F9-0514-4FDA-81B3-3EA134A558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" r="56809" b="50000"/>
          <a:stretch/>
        </p:blipFill>
        <p:spPr>
          <a:xfrm>
            <a:off x="506784" y="2209325"/>
            <a:ext cx="2647896" cy="3429000"/>
          </a:xfrm>
          <a:prstGeom prst="rect">
            <a:avLst/>
          </a:prstGeom>
        </p:spPr>
      </p:pic>
      <p:sp>
        <p:nvSpPr>
          <p:cNvPr id="45" name="CasellaDiTesto 44">
            <a:extLst>
              <a:ext uri="{FF2B5EF4-FFF2-40B4-BE49-F238E27FC236}">
                <a16:creationId xmlns:a16="http://schemas.microsoft.com/office/drawing/2014/main" id="{DDBCA6F1-D69B-4565-A810-DEAB1142FB76}"/>
              </a:ext>
            </a:extLst>
          </p:cNvPr>
          <p:cNvSpPr txBox="1"/>
          <p:nvPr/>
        </p:nvSpPr>
        <p:spPr>
          <a:xfrm>
            <a:off x="506784" y="1761177"/>
            <a:ext cx="24227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  <a:latin typeface="Antique Olive" panose="020B0603020204030204" pitchFamily="34" charset="0"/>
              </a:rPr>
              <a:t>Attività fotosintetica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46" name="CasellaDiTesto 45">
            <a:extLst>
              <a:ext uri="{FF2B5EF4-FFF2-40B4-BE49-F238E27FC236}">
                <a16:creationId xmlns:a16="http://schemas.microsoft.com/office/drawing/2014/main" id="{52A68B91-06FE-4F72-9D75-6DE2B0FD3E06}"/>
              </a:ext>
            </a:extLst>
          </p:cNvPr>
          <p:cNvSpPr txBox="1"/>
          <p:nvPr/>
        </p:nvSpPr>
        <p:spPr>
          <a:xfrm>
            <a:off x="3637018" y="1764666"/>
            <a:ext cx="18471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b="1" dirty="0">
                <a:solidFill>
                  <a:srgbClr val="FF0000"/>
                </a:solidFill>
                <a:latin typeface="Antique Olive" panose="020B0603020204030204" pitchFamily="34" charset="0"/>
              </a:rPr>
              <a:t>Traspirazione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47" name="CasellaDiTesto 46">
            <a:extLst>
              <a:ext uri="{FF2B5EF4-FFF2-40B4-BE49-F238E27FC236}">
                <a16:creationId xmlns:a16="http://schemas.microsoft.com/office/drawing/2014/main" id="{3EEFE607-F9FE-47E2-835C-7A4D6A28B917}"/>
              </a:ext>
            </a:extLst>
          </p:cNvPr>
          <p:cNvSpPr txBox="1"/>
          <p:nvPr/>
        </p:nvSpPr>
        <p:spPr>
          <a:xfrm>
            <a:off x="6328413" y="1761180"/>
            <a:ext cx="22822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  <a:latin typeface="Antique Olive" panose="020B0603020204030204" pitchFamily="34" charset="0"/>
              </a:rPr>
              <a:t>Efficienza d’uso dell’acqua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49" name="CasellaDiTesto 48">
            <a:extLst>
              <a:ext uri="{FF2B5EF4-FFF2-40B4-BE49-F238E27FC236}">
                <a16:creationId xmlns:a16="http://schemas.microsoft.com/office/drawing/2014/main" id="{64393780-0025-4F81-9F26-AEA79C5C44BD}"/>
              </a:ext>
            </a:extLst>
          </p:cNvPr>
          <p:cNvSpPr txBox="1"/>
          <p:nvPr/>
        </p:nvSpPr>
        <p:spPr>
          <a:xfrm>
            <a:off x="3792532" y="5956755"/>
            <a:ext cx="10647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dirty="0">
                <a:solidFill>
                  <a:prstClr val="black"/>
                </a:solidFill>
                <a:cs typeface="Calibri" panose="020F0502020204030204" pitchFamily="34" charset="0"/>
              </a:rPr>
              <a:t>○ </a:t>
            </a:r>
            <a:r>
              <a:rPr lang="it-IT" sz="2000" dirty="0">
                <a:solidFill>
                  <a:prstClr val="black"/>
                </a:solidFill>
                <a:latin typeface="Antique Olive" panose="020B0603020204030204" pitchFamily="34" charset="0"/>
              </a:rPr>
              <a:t>1103P</a:t>
            </a:r>
          </a:p>
        </p:txBody>
      </p:sp>
      <p:sp>
        <p:nvSpPr>
          <p:cNvPr id="50" name="CasellaDiTesto 49">
            <a:extLst>
              <a:ext uri="{FF2B5EF4-FFF2-40B4-BE49-F238E27FC236}">
                <a16:creationId xmlns:a16="http://schemas.microsoft.com/office/drawing/2014/main" id="{DA123707-67E6-4C70-8138-5BDAD0D56BED}"/>
              </a:ext>
            </a:extLst>
          </p:cNvPr>
          <p:cNvSpPr txBox="1"/>
          <p:nvPr/>
        </p:nvSpPr>
        <p:spPr>
          <a:xfrm>
            <a:off x="4825793" y="5956578"/>
            <a:ext cx="7152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dirty="0">
                <a:solidFill>
                  <a:prstClr val="black"/>
                </a:solidFill>
                <a:cs typeface="Calibri" panose="020F0502020204030204" pitchFamily="34" charset="0"/>
              </a:rPr>
              <a:t>● </a:t>
            </a:r>
            <a:r>
              <a:rPr lang="it-IT" sz="2000" dirty="0">
                <a:solidFill>
                  <a:prstClr val="black"/>
                </a:solidFill>
                <a:latin typeface="Antique Olive" panose="020B0603020204030204" pitchFamily="34" charset="0"/>
              </a:rPr>
              <a:t>M4</a:t>
            </a:r>
          </a:p>
        </p:txBody>
      </p:sp>
    </p:spTree>
    <p:extLst>
      <p:ext uri="{BB962C8B-B14F-4D97-AF65-F5344CB8AC3E}">
        <p14:creationId xmlns:p14="http://schemas.microsoft.com/office/powerpoint/2010/main" val="412977840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30" y="260649"/>
            <a:ext cx="8496944" cy="6597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tangolo 2"/>
          <p:cNvSpPr/>
          <p:nvPr/>
        </p:nvSpPr>
        <p:spPr>
          <a:xfrm>
            <a:off x="4355977" y="116632"/>
            <a:ext cx="4644008" cy="674136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01334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uppo 7"/>
          <p:cNvGrpSpPr>
            <a:grpSpLocks/>
          </p:cNvGrpSpPr>
          <p:nvPr/>
        </p:nvGrpSpPr>
        <p:grpSpPr bwMode="auto">
          <a:xfrm>
            <a:off x="152400" y="1334634"/>
            <a:ext cx="8991600" cy="5144635"/>
            <a:chOff x="685800" y="838200"/>
            <a:chExt cx="9144000" cy="5144634"/>
          </a:xfrm>
        </p:grpSpPr>
        <p:pic>
          <p:nvPicPr>
            <p:cNvPr id="23559" name="Immagin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800" y="902834"/>
              <a:ext cx="9144000" cy="5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ttangolo 5"/>
            <p:cNvSpPr/>
            <p:nvPr/>
          </p:nvSpPr>
          <p:spPr>
            <a:xfrm>
              <a:off x="7772400" y="838200"/>
              <a:ext cx="1447800" cy="1447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260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pic>
        <p:nvPicPr>
          <p:cNvPr id="23555" name="Immagin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5913" y="3305204"/>
            <a:ext cx="41910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CasellaDiTesto 9"/>
          <p:cNvSpPr txBox="1">
            <a:spLocks noChangeArrowheads="1"/>
          </p:cNvSpPr>
          <p:nvPr/>
        </p:nvSpPr>
        <p:spPr bwMode="auto">
          <a:xfrm>
            <a:off x="7759719" y="2951180"/>
            <a:ext cx="791446" cy="36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287" tIns="45645" rIns="91287" bIns="4564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260" eaLnBrk="1" hangingPunct="1"/>
            <a:r>
              <a:rPr lang="it-IT" altLang="it-IT">
                <a:solidFill>
                  <a:prstClr val="black"/>
                </a:solidFill>
              </a:rPr>
              <a:t>Deficit</a:t>
            </a:r>
            <a:endParaRPr lang="en-US" altLang="it-IT">
              <a:solidFill>
                <a:prstClr val="black"/>
              </a:solidFill>
            </a:endParaRPr>
          </a:p>
        </p:txBody>
      </p:sp>
      <p:sp>
        <p:nvSpPr>
          <p:cNvPr id="23557" name="CasellaDiTesto 10"/>
          <p:cNvSpPr txBox="1">
            <a:spLocks noChangeArrowheads="1"/>
          </p:cNvSpPr>
          <p:nvPr/>
        </p:nvSpPr>
        <p:spPr bwMode="auto">
          <a:xfrm>
            <a:off x="7713739" y="3994167"/>
            <a:ext cx="1052159" cy="36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287" tIns="45645" rIns="91287" bIns="4564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260" eaLnBrk="1" hangingPunct="1"/>
            <a:r>
              <a:rPr lang="it-IT" altLang="it-IT">
                <a:solidFill>
                  <a:prstClr val="black"/>
                </a:solidFill>
              </a:rPr>
              <a:t>Controllo</a:t>
            </a:r>
            <a:endParaRPr lang="en-US" altLang="it-IT">
              <a:solidFill>
                <a:prstClr val="black"/>
              </a:solidFill>
            </a:endParaRPr>
          </a:p>
        </p:txBody>
      </p:sp>
      <p:sp>
        <p:nvSpPr>
          <p:cNvPr id="23563" name="CasellaDiTesto 8"/>
          <p:cNvSpPr txBox="1">
            <a:spLocks noChangeArrowheads="1"/>
          </p:cNvSpPr>
          <p:nvPr/>
        </p:nvSpPr>
        <p:spPr bwMode="auto">
          <a:xfrm>
            <a:off x="152400" y="304832"/>
            <a:ext cx="8763000" cy="830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87" tIns="45645" rIns="91287" bIns="4564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260" eaLnBrk="1" hangingPunct="1"/>
            <a:r>
              <a:rPr lang="it-IT" altLang="it-IT" sz="2400" b="1" dirty="0">
                <a:solidFill>
                  <a:prstClr val="black"/>
                </a:solidFill>
              </a:rPr>
              <a:t>TRASCRITTOMICA – MATURAZIONE : </a:t>
            </a:r>
            <a:r>
              <a:rPr lang="it-IT" altLang="it-IT" sz="2400" b="1" dirty="0">
                <a:solidFill>
                  <a:srgbClr val="FF0000"/>
                </a:solidFill>
              </a:rPr>
              <a:t>INFLUENZA DEL PORTINNESTO </a:t>
            </a:r>
            <a:r>
              <a:rPr lang="it-IT" altLang="it-IT" sz="2400" b="1" dirty="0">
                <a:solidFill>
                  <a:prstClr val="black"/>
                </a:solidFill>
              </a:rPr>
              <a:t>SULLA SINTESI DEI METABOLITI SECONDARI</a:t>
            </a:r>
          </a:p>
        </p:txBody>
      </p:sp>
      <p:sp>
        <p:nvSpPr>
          <p:cNvPr id="2" name="Rettangolo 1"/>
          <p:cNvSpPr/>
          <p:nvPr/>
        </p:nvSpPr>
        <p:spPr>
          <a:xfrm>
            <a:off x="1380461" y="2221479"/>
            <a:ext cx="350503" cy="16393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3" rIns="91426" bIns="45713" rtlCol="0" anchor="ctr"/>
          <a:lstStyle/>
          <a:p>
            <a:pPr algn="ctr" defTabSz="914260"/>
            <a:endParaRPr lang="it-IT">
              <a:solidFill>
                <a:prstClr val="white"/>
              </a:solidFill>
            </a:endParaRPr>
          </a:p>
        </p:txBody>
      </p:sp>
      <p:sp>
        <p:nvSpPr>
          <p:cNvPr id="3" name="Rettangolo 2"/>
          <p:cNvSpPr/>
          <p:nvPr/>
        </p:nvSpPr>
        <p:spPr>
          <a:xfrm>
            <a:off x="2051720" y="2902524"/>
            <a:ext cx="1584176" cy="80535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3" rIns="91426" bIns="45713" rtlCol="0" anchor="ctr"/>
          <a:lstStyle/>
          <a:p>
            <a:pPr algn="ctr" defTabSz="914260"/>
            <a:endParaRPr lang="it-IT">
              <a:solidFill>
                <a:prstClr val="white"/>
              </a:solidFill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2044553" y="4052915"/>
            <a:ext cx="1033264" cy="62086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3" rIns="91426" bIns="45713" rtlCol="0" anchor="ctr"/>
          <a:lstStyle/>
          <a:p>
            <a:pPr algn="ctr" defTabSz="914260"/>
            <a:endParaRPr lang="it-IT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59572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6632"/>
            <a:ext cx="7920880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tangolo 1"/>
          <p:cNvSpPr/>
          <p:nvPr/>
        </p:nvSpPr>
        <p:spPr>
          <a:xfrm>
            <a:off x="889100" y="2996952"/>
            <a:ext cx="7283300" cy="12024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61685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6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581933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192688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it-IT" sz="7200" b="1" dirty="0">
              <a:latin typeface="Constantia" panose="02030602050306030303" pitchFamily="18" charset="0"/>
            </a:endParaRPr>
          </a:p>
          <a:p>
            <a:pPr marL="0" indent="0">
              <a:buNone/>
            </a:pPr>
            <a:r>
              <a:rPr lang="it-IT" sz="7200" b="1" dirty="0">
                <a:latin typeface="Constantia" panose="02030602050306030303" pitchFamily="18" charset="0"/>
              </a:rPr>
              <a:t>         </a:t>
            </a:r>
            <a:r>
              <a:rPr lang="it-IT" sz="16600" b="1" dirty="0">
                <a:latin typeface="Constantia" panose="02030602050306030303" pitchFamily="18" charset="0"/>
              </a:rPr>
              <a:t>G</a:t>
            </a:r>
          </a:p>
          <a:p>
            <a:pPr marL="0" indent="0">
              <a:buNone/>
            </a:pPr>
            <a:r>
              <a:rPr lang="it-IT" sz="7200" b="1" dirty="0">
                <a:latin typeface="Constantia" panose="02030602050306030303" pitchFamily="18" charset="0"/>
              </a:rPr>
              <a:t>                      </a:t>
            </a:r>
            <a:r>
              <a:rPr lang="it-IT" sz="8000" b="1" dirty="0">
                <a:latin typeface="Constantia" panose="02030602050306030303" pitchFamily="18" charset="0"/>
              </a:rPr>
              <a:t>giovani</a:t>
            </a:r>
          </a:p>
        </p:txBody>
      </p:sp>
      <p:sp>
        <p:nvSpPr>
          <p:cNvPr id="4" name="Rettangolo 3"/>
          <p:cNvSpPr/>
          <p:nvPr/>
        </p:nvSpPr>
        <p:spPr>
          <a:xfrm>
            <a:off x="6948264" y="764704"/>
            <a:ext cx="9144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6600" b="1" dirty="0">
                <a:solidFill>
                  <a:prstClr val="black"/>
                </a:solidFill>
              </a:rPr>
              <a:t>6.</a:t>
            </a:r>
          </a:p>
        </p:txBody>
      </p:sp>
    </p:spTree>
    <p:extLst>
      <p:ext uri="{BB962C8B-B14F-4D97-AF65-F5344CB8AC3E}">
        <p14:creationId xmlns:p14="http://schemas.microsoft.com/office/powerpoint/2010/main" val="11602465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it-IT" sz="3600" b="1" dirty="0"/>
              <a:t>LE CRITICITÀ DELLA FILIERA DEL VINO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83568" y="908743"/>
            <a:ext cx="8229600" cy="4525963"/>
          </a:xfrm>
        </p:spPr>
        <p:txBody>
          <a:bodyPr>
            <a:noAutofit/>
          </a:bodyPr>
          <a:lstStyle/>
          <a:p>
            <a:pPr lvl="0" algn="just">
              <a:spcAft>
                <a:spcPts val="1000"/>
              </a:spcAft>
              <a:buFont typeface="+mj-lt"/>
              <a:buAutoNum type="arabicPeriod"/>
            </a:pPr>
            <a:r>
              <a:rPr lang="it-IT" sz="2400" b="1" dirty="0">
                <a:ea typeface="Calibri"/>
                <a:cs typeface="Times New Roman"/>
              </a:rPr>
              <a:t>la ricerca delle varietà resistenti </a:t>
            </a:r>
            <a:r>
              <a:rPr lang="it-IT" sz="2400" b="1" dirty="0">
                <a:solidFill>
                  <a:srgbClr val="FF0000"/>
                </a:solidFill>
                <a:ea typeface="Calibri"/>
                <a:cs typeface="Times New Roman"/>
              </a:rPr>
              <a:t>non sono state le priorità , si sono perse risorse per sviluppare modalità di  coltivare la vite senza prospettive</a:t>
            </a:r>
            <a:endParaRPr lang="it-IT" sz="2400" b="1" dirty="0">
              <a:ea typeface="Calibri"/>
              <a:cs typeface="Times New Roman"/>
            </a:endParaRPr>
          </a:p>
          <a:p>
            <a:pPr lvl="0" algn="just">
              <a:spcAft>
                <a:spcPts val="1000"/>
              </a:spcAft>
              <a:buFont typeface="+mj-lt"/>
              <a:buAutoNum type="arabicPeriod"/>
            </a:pPr>
            <a:r>
              <a:rPr lang="it-IT" sz="2400" b="1" dirty="0">
                <a:ea typeface="Calibri"/>
                <a:cs typeface="Times New Roman"/>
              </a:rPr>
              <a:t>I produttori di fitofarmaci </a:t>
            </a:r>
            <a:r>
              <a:rPr lang="it-IT" sz="2400" b="1" dirty="0">
                <a:solidFill>
                  <a:srgbClr val="FF0000"/>
                </a:solidFill>
                <a:ea typeface="Calibri"/>
                <a:cs typeface="Times New Roman"/>
              </a:rPr>
              <a:t>hanno smesso di investire </a:t>
            </a:r>
            <a:r>
              <a:rPr lang="it-IT" sz="2400" b="1" dirty="0">
                <a:ea typeface="Calibri"/>
                <a:cs typeface="Times New Roman"/>
              </a:rPr>
              <a:t>nello sviluppo di prodotti specifici e questo limiterà lo sviluppo del biologico per i problemi legati al rame</a:t>
            </a:r>
            <a:endParaRPr lang="it-IT" sz="2400" dirty="0">
              <a:ea typeface="Calibri"/>
              <a:cs typeface="Times New Roman"/>
            </a:endParaRPr>
          </a:p>
          <a:p>
            <a:pPr lvl="0" algn="just">
              <a:spcAft>
                <a:spcPts val="1000"/>
              </a:spcAft>
              <a:buFont typeface="+mj-lt"/>
              <a:buAutoNum type="arabicPeriod"/>
            </a:pPr>
            <a:r>
              <a:rPr lang="it-IT" sz="2400" b="1" dirty="0">
                <a:ea typeface="Calibri"/>
                <a:cs typeface="Times New Roman"/>
              </a:rPr>
              <a:t>Il livello di </a:t>
            </a:r>
            <a:r>
              <a:rPr lang="it-IT" sz="2400" b="1" dirty="0">
                <a:solidFill>
                  <a:srgbClr val="FF0000"/>
                </a:solidFill>
                <a:ea typeface="Calibri"/>
                <a:cs typeface="Times New Roman"/>
              </a:rPr>
              <a:t>formazione e competenze </a:t>
            </a:r>
            <a:r>
              <a:rPr lang="it-IT" sz="2400" b="1" dirty="0">
                <a:ea typeface="Calibri"/>
                <a:cs typeface="Times New Roman"/>
              </a:rPr>
              <a:t>(tecniche, commerciali) </a:t>
            </a:r>
            <a:r>
              <a:rPr lang="it-IT" sz="2400" b="1" dirty="0">
                <a:solidFill>
                  <a:srgbClr val="FF0000"/>
                </a:solidFill>
                <a:ea typeface="Calibri"/>
                <a:cs typeface="Times New Roman"/>
              </a:rPr>
              <a:t>è insufficiente </a:t>
            </a:r>
            <a:r>
              <a:rPr lang="it-IT" sz="2400" b="1" dirty="0">
                <a:ea typeface="Calibri"/>
                <a:cs typeface="Times New Roman"/>
              </a:rPr>
              <a:t>per affrontare le sfide economiche (competenze tecniche, gestione, comprensione dell’organizzazione del mercato, marketing, comunicazione)</a:t>
            </a:r>
          </a:p>
          <a:p>
            <a:pPr marL="0" lvl="0" indent="0" algn="just">
              <a:spcAft>
                <a:spcPts val="1000"/>
              </a:spcAft>
              <a:buNone/>
            </a:pPr>
            <a:r>
              <a:rPr lang="it-IT" sz="2400" b="1" dirty="0">
                <a:ea typeface="Calibri"/>
                <a:cs typeface="Times New Roman"/>
              </a:rPr>
              <a:t>4. Il  </a:t>
            </a:r>
            <a:r>
              <a:rPr lang="it-IT" sz="2400" b="1" dirty="0">
                <a:solidFill>
                  <a:srgbClr val="FF0000"/>
                </a:solidFill>
                <a:ea typeface="Calibri"/>
                <a:cs typeface="Times New Roman"/>
              </a:rPr>
              <a:t>consumo di vino </a:t>
            </a:r>
            <a:r>
              <a:rPr lang="it-IT" sz="2400" b="1" dirty="0">
                <a:ea typeface="Calibri"/>
                <a:cs typeface="Times New Roman"/>
              </a:rPr>
              <a:t>e dei suoi derivati è diventato, sotto la guida degli    </a:t>
            </a:r>
            <a:r>
              <a:rPr lang="it-IT" sz="2400" b="1" dirty="0" err="1">
                <a:ea typeface="Calibri"/>
                <a:cs typeface="Times New Roman"/>
              </a:rPr>
              <a:t>influencer</a:t>
            </a:r>
            <a:r>
              <a:rPr lang="it-IT" sz="2400" b="1" dirty="0">
                <a:ea typeface="Calibri"/>
                <a:cs typeface="Times New Roman"/>
              </a:rPr>
              <a:t>, </a:t>
            </a:r>
            <a:r>
              <a:rPr lang="it-IT" sz="2400" b="1" dirty="0">
                <a:solidFill>
                  <a:srgbClr val="FF0000"/>
                </a:solidFill>
                <a:ea typeface="Calibri"/>
                <a:cs typeface="Times New Roman"/>
              </a:rPr>
              <a:t>un’esperienza multiculturale</a:t>
            </a:r>
            <a:r>
              <a:rPr lang="it-IT" sz="2400" b="1" dirty="0">
                <a:ea typeface="Calibri"/>
                <a:cs typeface="Times New Roman"/>
              </a:rPr>
              <a:t> in costante rinnovamento</a:t>
            </a:r>
            <a:endParaRPr lang="it-IT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7293044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6648"/>
            <a:ext cx="8229600" cy="1143000"/>
          </a:xfrm>
        </p:spPr>
        <p:txBody>
          <a:bodyPr/>
          <a:lstStyle/>
          <a:p>
            <a:r>
              <a:rPr lang="it-IT" b="1" dirty="0"/>
              <a:t>GENETICA E SOCIETÀ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67544" y="1196770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t-IT" sz="2400" dirty="0"/>
              <a:t>    </a:t>
            </a:r>
            <a:r>
              <a:rPr lang="it-IT" sz="2400" b="1" dirty="0">
                <a:cs typeface="Times New Roman"/>
              </a:rPr>
              <a:t>I </a:t>
            </a:r>
            <a:r>
              <a:rPr lang="it-IT" sz="2400" b="1" dirty="0">
                <a:ea typeface="Calibri"/>
                <a:cs typeface="Times New Roman"/>
              </a:rPr>
              <a:t>consumatori accettano </a:t>
            </a:r>
            <a:r>
              <a:rPr lang="it-IT" sz="2400" b="1" dirty="0">
                <a:solidFill>
                  <a:srgbClr val="FF0000"/>
                </a:solidFill>
                <a:ea typeface="Calibri"/>
                <a:cs typeface="Times New Roman"/>
              </a:rPr>
              <a:t>varietà resistenti </a:t>
            </a:r>
            <a:r>
              <a:rPr lang="it-IT" sz="2400" b="1" dirty="0">
                <a:ea typeface="Calibri"/>
                <a:cs typeface="Times New Roman"/>
              </a:rPr>
              <a:t>che puntano al “residuo   zero”. I disciplinari delle </a:t>
            </a:r>
            <a:r>
              <a:rPr lang="it-IT" sz="2400" b="1" dirty="0">
                <a:solidFill>
                  <a:srgbClr val="FF0000"/>
                </a:solidFill>
                <a:ea typeface="Calibri"/>
                <a:cs typeface="Times New Roman"/>
              </a:rPr>
              <a:t>Indicazioni Geografiche integrano progressivamente queste nuove varietà, </a:t>
            </a:r>
          </a:p>
          <a:p>
            <a:r>
              <a:rPr lang="it-IT" sz="2400" dirty="0"/>
              <a:t> </a:t>
            </a:r>
            <a:r>
              <a:rPr lang="it-IT" sz="2400" b="1" dirty="0">
                <a:solidFill>
                  <a:srgbClr val="FF0000"/>
                </a:solidFill>
                <a:ea typeface="Calibri"/>
                <a:cs typeface="Times New Roman"/>
              </a:rPr>
              <a:t>consumatori “globalizzati” si stanno allontanando dalla nozione di </a:t>
            </a:r>
            <a:r>
              <a:rPr lang="it-IT" sz="2400" b="1" dirty="0" err="1">
                <a:solidFill>
                  <a:srgbClr val="FF0000"/>
                </a:solidFill>
                <a:ea typeface="Calibri"/>
                <a:cs typeface="Times New Roman"/>
              </a:rPr>
              <a:t>terroir</a:t>
            </a:r>
            <a:r>
              <a:rPr lang="it-IT" sz="2400" b="1" dirty="0">
                <a:solidFill>
                  <a:srgbClr val="FF0000"/>
                </a:solidFill>
                <a:ea typeface="Calibri"/>
                <a:cs typeface="Times New Roman"/>
              </a:rPr>
              <a:t> e Do a favore dei vini del brand senza indicazioni geografiche</a:t>
            </a:r>
            <a:r>
              <a:rPr lang="it-IT" sz="2400" b="1" dirty="0">
                <a:ea typeface="Calibri"/>
                <a:cs typeface="Times New Roman"/>
              </a:rPr>
              <a:t> e dei vini ottenuti da vitigni resistenti</a:t>
            </a:r>
          </a:p>
          <a:p>
            <a:r>
              <a:rPr lang="it-IT" sz="2400" b="1" dirty="0">
                <a:solidFill>
                  <a:srgbClr val="FF0000"/>
                </a:solidFill>
                <a:ea typeface="Calibri"/>
                <a:cs typeface="Times New Roman"/>
              </a:rPr>
              <a:t>nuove tecniche viticole  e   varietà resistenti, favoriscono una </a:t>
            </a:r>
            <a:r>
              <a:rPr lang="it-IT" sz="2400" b="1" dirty="0">
                <a:ea typeface="Calibri"/>
                <a:cs typeface="Times New Roman"/>
              </a:rPr>
              <a:t>forte riduzione delle dosi d’antiparassitari  mentre  </a:t>
            </a:r>
            <a:r>
              <a:rPr lang="it-IT" sz="2400" b="1" dirty="0">
                <a:solidFill>
                  <a:srgbClr val="FF0000"/>
                </a:solidFill>
                <a:ea typeface="Calibri"/>
                <a:cs typeface="Times New Roman"/>
              </a:rPr>
              <a:t>le biotecnologie non sono socialmente accettate</a:t>
            </a:r>
            <a:r>
              <a:rPr lang="it-IT" sz="2400" b="1" dirty="0">
                <a:ea typeface="Calibri"/>
                <a:cs typeface="Times New Roman"/>
              </a:rPr>
              <a:t>.</a:t>
            </a:r>
          </a:p>
          <a:p>
            <a:r>
              <a:rPr lang="it-IT" sz="2400" b="1" dirty="0">
                <a:solidFill>
                  <a:srgbClr val="FF0000"/>
                </a:solidFill>
                <a:ea typeface="Calibri"/>
                <a:cs typeface="Times New Roman"/>
              </a:rPr>
              <a:t>La componente “alcolica”, da un punto di vista salutistico, declassa automaticamente il vino </a:t>
            </a:r>
            <a:r>
              <a:rPr lang="it-IT" sz="2400" b="1" dirty="0">
                <a:ea typeface="Calibri"/>
                <a:cs typeface="Times New Roman"/>
              </a:rPr>
              <a:t>ed il settore è portato a </a:t>
            </a:r>
            <a:r>
              <a:rPr lang="it-IT" sz="2400" b="1" dirty="0">
                <a:solidFill>
                  <a:srgbClr val="FF0000"/>
                </a:solidFill>
                <a:ea typeface="Calibri"/>
                <a:cs typeface="Times New Roman"/>
              </a:rPr>
              <a:t>“lavorare” forte sugli altri aspetti della sostenibilità, ambientale e sociale in particolare</a:t>
            </a:r>
            <a:endParaRPr lang="it-IT" sz="2400" b="1" dirty="0">
              <a:ea typeface="Calibri"/>
              <a:cs typeface="Times New Roman"/>
            </a:endParaRPr>
          </a:p>
          <a:p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9439766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ma 1"/>
          <p:cNvGraphicFramePr/>
          <p:nvPr>
            <p:extLst>
              <p:ext uri="{D42A27DB-BD31-4B8C-83A1-F6EECF244321}">
                <p14:modId xmlns:p14="http://schemas.microsoft.com/office/powerpoint/2010/main" val="1651096974"/>
              </p:ext>
            </p:extLst>
          </p:nvPr>
        </p:nvGraphicFramePr>
        <p:xfrm>
          <a:off x="179512" y="116632"/>
          <a:ext cx="8964488" cy="6741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4696495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vale 26"/>
          <p:cNvSpPr/>
          <p:nvPr/>
        </p:nvSpPr>
        <p:spPr>
          <a:xfrm>
            <a:off x="2946528" y="4370824"/>
            <a:ext cx="1985512" cy="1224136"/>
          </a:xfrm>
          <a:prstGeom prst="ellipse">
            <a:avLst/>
          </a:prstGeom>
          <a:solidFill>
            <a:srgbClr val="00009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MARKETING</a:t>
            </a:r>
          </a:p>
        </p:txBody>
      </p:sp>
      <p:grpSp>
        <p:nvGrpSpPr>
          <p:cNvPr id="18" name="Gruppo 17"/>
          <p:cNvGrpSpPr/>
          <p:nvPr/>
        </p:nvGrpSpPr>
        <p:grpSpPr>
          <a:xfrm>
            <a:off x="1285951" y="4365104"/>
            <a:ext cx="1661994" cy="1440160"/>
            <a:chOff x="6059898" y="2924944"/>
            <a:chExt cx="1674947" cy="1440160"/>
          </a:xfrm>
          <a:solidFill>
            <a:srgbClr val="FF23E5"/>
          </a:solidFill>
        </p:grpSpPr>
        <p:sp>
          <p:nvSpPr>
            <p:cNvPr id="19" name="Ovale 18"/>
            <p:cNvSpPr/>
            <p:nvPr/>
          </p:nvSpPr>
          <p:spPr>
            <a:xfrm>
              <a:off x="6142194" y="2924944"/>
              <a:ext cx="1591191" cy="1440160"/>
            </a:xfrm>
            <a:prstGeom prst="ellipse">
              <a:avLst/>
            </a:prstGeom>
            <a:grpFill/>
            <a:ln>
              <a:solidFill>
                <a:srgbClr val="FF23E5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solidFill>
                  <a:prstClr val="white"/>
                </a:solidFill>
              </a:endParaRPr>
            </a:p>
          </p:txBody>
        </p:sp>
        <p:sp>
          <p:nvSpPr>
            <p:cNvPr id="20" name="CasellaDiTesto 19"/>
            <p:cNvSpPr txBox="1"/>
            <p:nvPr/>
          </p:nvSpPr>
          <p:spPr>
            <a:xfrm>
              <a:off x="6059898" y="3450486"/>
              <a:ext cx="1674947" cy="369332"/>
            </a:xfrm>
            <a:prstGeom prst="rect">
              <a:avLst/>
            </a:prstGeom>
            <a:grpFill/>
            <a:ln>
              <a:solidFill>
                <a:srgbClr val="FF23E5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it-IT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NEUROSCIENZE</a:t>
              </a:r>
            </a:p>
          </p:txBody>
        </p:sp>
      </p:grpSp>
      <p:grpSp>
        <p:nvGrpSpPr>
          <p:cNvPr id="2" name="Gruppo 1"/>
          <p:cNvGrpSpPr/>
          <p:nvPr/>
        </p:nvGrpSpPr>
        <p:grpSpPr>
          <a:xfrm>
            <a:off x="1012671" y="3374336"/>
            <a:ext cx="1655992" cy="1294809"/>
            <a:chOff x="3171720" y="379999"/>
            <a:chExt cx="1655992" cy="1294809"/>
          </a:xfrm>
          <a:solidFill>
            <a:schemeClr val="accent1"/>
          </a:solidFill>
        </p:grpSpPr>
        <p:sp>
          <p:nvSpPr>
            <p:cNvPr id="3" name="Ovale 2"/>
            <p:cNvSpPr/>
            <p:nvPr/>
          </p:nvSpPr>
          <p:spPr>
            <a:xfrm>
              <a:off x="3171720" y="379999"/>
              <a:ext cx="1655992" cy="129480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Ovale 4"/>
            <p:cNvSpPr/>
            <p:nvPr/>
          </p:nvSpPr>
          <p:spPr>
            <a:xfrm>
              <a:off x="3463348" y="569619"/>
              <a:ext cx="1220348" cy="915569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RIDUZIONE IMPUT ENERGETICI</a:t>
              </a:r>
            </a:p>
          </p:txBody>
        </p:sp>
      </p:grpSp>
      <p:grpSp>
        <p:nvGrpSpPr>
          <p:cNvPr id="5" name="Gruppo 4"/>
          <p:cNvGrpSpPr/>
          <p:nvPr/>
        </p:nvGrpSpPr>
        <p:grpSpPr>
          <a:xfrm>
            <a:off x="755613" y="2132856"/>
            <a:ext cx="1916477" cy="1475104"/>
            <a:chOff x="1632158" y="603234"/>
            <a:chExt cx="1844469" cy="1294809"/>
          </a:xfrm>
        </p:grpSpPr>
        <p:sp>
          <p:nvSpPr>
            <p:cNvPr id="6" name="Ovale 5"/>
            <p:cNvSpPr/>
            <p:nvPr/>
          </p:nvSpPr>
          <p:spPr>
            <a:xfrm>
              <a:off x="1632158" y="603234"/>
              <a:ext cx="1844469" cy="129480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Ovale 4"/>
            <p:cNvSpPr/>
            <p:nvPr/>
          </p:nvSpPr>
          <p:spPr>
            <a:xfrm>
              <a:off x="1902274" y="792854"/>
              <a:ext cx="1304237" cy="9155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16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SOSTENIBILITÀAMBIENTALE</a:t>
              </a:r>
            </a:p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16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BIODIVERSITA’</a:t>
              </a:r>
            </a:p>
          </p:txBody>
        </p:sp>
      </p:grpSp>
      <p:grpSp>
        <p:nvGrpSpPr>
          <p:cNvPr id="9" name="Gruppo 8"/>
          <p:cNvGrpSpPr/>
          <p:nvPr/>
        </p:nvGrpSpPr>
        <p:grpSpPr>
          <a:xfrm>
            <a:off x="3621259" y="2384884"/>
            <a:ext cx="1869398" cy="1800200"/>
            <a:chOff x="2981312" y="1791795"/>
            <a:chExt cx="1492551" cy="1294809"/>
          </a:xfrm>
        </p:grpSpPr>
        <p:sp>
          <p:nvSpPr>
            <p:cNvPr id="10" name="Ovale 9"/>
            <p:cNvSpPr/>
            <p:nvPr/>
          </p:nvSpPr>
          <p:spPr>
            <a:xfrm>
              <a:off x="3008936" y="1791795"/>
              <a:ext cx="1437303" cy="1294809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Ovale 4"/>
            <p:cNvSpPr/>
            <p:nvPr/>
          </p:nvSpPr>
          <p:spPr>
            <a:xfrm>
              <a:off x="2981312" y="1999477"/>
              <a:ext cx="1492551" cy="9155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TOLLERANZA ALLE MALATTIE</a:t>
              </a:r>
            </a:p>
          </p:txBody>
        </p:sp>
      </p:grpSp>
      <p:sp>
        <p:nvSpPr>
          <p:cNvPr id="13" name="Ovale 12"/>
          <p:cNvSpPr/>
          <p:nvPr/>
        </p:nvSpPr>
        <p:spPr>
          <a:xfrm>
            <a:off x="147297" y="8620"/>
            <a:ext cx="2520280" cy="2376264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u="sng" dirty="0">
                <a:solidFill>
                  <a:srgbClr val="FF0000"/>
                </a:solidFill>
              </a:rPr>
              <a:t>VITICOLTURA</a:t>
            </a:r>
            <a:r>
              <a:rPr lang="it-IT" b="1" dirty="0">
                <a:solidFill>
                  <a:srgbClr val="FF0000"/>
                </a:solidFill>
              </a:rPr>
              <a:t> </a:t>
            </a:r>
            <a:r>
              <a:rPr lang="it-IT" b="1" u="sng" dirty="0">
                <a:solidFill>
                  <a:srgbClr val="FF0000"/>
                </a:solidFill>
              </a:rPr>
              <a:t>di </a:t>
            </a:r>
            <a:r>
              <a:rPr lang="it-IT" b="1" u="sng">
                <a:solidFill>
                  <a:srgbClr val="FF0000"/>
                </a:solidFill>
              </a:rPr>
              <a:t>PRECISIONE</a:t>
            </a:r>
            <a:r>
              <a:rPr lang="it-IT" b="1">
                <a:solidFill>
                  <a:srgbClr val="FF0000"/>
                </a:solidFill>
              </a:rPr>
              <a:t> </a:t>
            </a:r>
          </a:p>
          <a:p>
            <a:pPr algn="ctr"/>
            <a:endParaRPr lang="it-IT" b="1">
              <a:solidFill>
                <a:srgbClr val="FF0000"/>
              </a:solidFill>
            </a:endParaRPr>
          </a:p>
          <a:p>
            <a:pPr algn="ctr"/>
            <a:r>
              <a:rPr lang="it-IT" b="1" dirty="0">
                <a:solidFill>
                  <a:prstClr val="white"/>
                </a:solidFill>
              </a:rPr>
              <a:t>FUNZIONALE AL </a:t>
            </a:r>
          </a:p>
          <a:p>
            <a:pPr algn="ctr"/>
            <a:r>
              <a:rPr lang="it-IT" b="1" dirty="0">
                <a:solidFill>
                  <a:prstClr val="white"/>
                </a:solidFill>
              </a:rPr>
              <a:t>LA QUALITA’ DELL’UVA</a:t>
            </a:r>
          </a:p>
        </p:txBody>
      </p:sp>
      <p:sp>
        <p:nvSpPr>
          <p:cNvPr id="14" name="Ovale 13"/>
          <p:cNvSpPr/>
          <p:nvPr/>
        </p:nvSpPr>
        <p:spPr>
          <a:xfrm>
            <a:off x="2623294" y="125650"/>
            <a:ext cx="2448272" cy="2165460"/>
          </a:xfrm>
          <a:prstGeom prst="ellipse">
            <a:avLst/>
          </a:prstGeom>
          <a:solidFill>
            <a:srgbClr val="800000"/>
          </a:solidFill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u="sng" dirty="0">
                <a:solidFill>
                  <a:srgbClr val="FFFF00"/>
                </a:solidFill>
              </a:rPr>
              <a:t>ENOLOGIA di PRECISIONE </a:t>
            </a:r>
          </a:p>
          <a:p>
            <a:pPr algn="ctr"/>
            <a:endParaRPr lang="it-IT" b="1" u="sng" dirty="0">
              <a:solidFill>
                <a:srgbClr val="FFFF00"/>
              </a:solidFill>
            </a:endParaRPr>
          </a:p>
          <a:p>
            <a:pPr algn="ctr"/>
            <a:r>
              <a:rPr lang="it-IT" b="1" dirty="0">
                <a:solidFill>
                  <a:prstClr val="white"/>
                </a:solidFill>
              </a:rPr>
              <a:t>ADEGUATA ALLA VARIETA’ D’UVA</a:t>
            </a:r>
          </a:p>
        </p:txBody>
      </p:sp>
      <p:sp>
        <p:nvSpPr>
          <p:cNvPr id="8" name="Ovale 7"/>
          <p:cNvSpPr/>
          <p:nvPr/>
        </p:nvSpPr>
        <p:spPr>
          <a:xfrm>
            <a:off x="2183293" y="5260261"/>
            <a:ext cx="1948680" cy="1259468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METODO</a:t>
            </a:r>
          </a:p>
          <a:p>
            <a:pPr algn="ctr"/>
            <a:r>
              <a:rPr lang="it-IT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SCIENTIFICO</a:t>
            </a:r>
          </a:p>
        </p:txBody>
      </p:sp>
      <p:grpSp>
        <p:nvGrpSpPr>
          <p:cNvPr id="17" name="Gruppo 16"/>
          <p:cNvGrpSpPr/>
          <p:nvPr/>
        </p:nvGrpSpPr>
        <p:grpSpPr>
          <a:xfrm>
            <a:off x="2524679" y="3140975"/>
            <a:ext cx="1581121" cy="1528177"/>
            <a:chOff x="6350904" y="2529459"/>
            <a:chExt cx="1533464" cy="1619621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15" name="Ovale 14"/>
            <p:cNvSpPr/>
            <p:nvPr/>
          </p:nvSpPr>
          <p:spPr>
            <a:xfrm>
              <a:off x="6350904" y="2529459"/>
              <a:ext cx="1533464" cy="1619621"/>
            </a:xfrm>
            <a:prstGeom prst="ellipse">
              <a:avLst/>
            </a:prstGeom>
            <a:grpFill/>
            <a:ln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solidFill>
                  <a:prstClr val="white"/>
                </a:solidFill>
              </a:endParaRPr>
            </a:p>
          </p:txBody>
        </p:sp>
        <p:sp>
          <p:nvSpPr>
            <p:cNvPr id="16" name="CasellaDiTesto 15"/>
            <p:cNvSpPr txBox="1"/>
            <p:nvPr/>
          </p:nvSpPr>
          <p:spPr>
            <a:xfrm>
              <a:off x="6418492" y="3159863"/>
              <a:ext cx="1461654" cy="391432"/>
            </a:xfrm>
            <a:prstGeom prst="rect">
              <a:avLst/>
            </a:prstGeom>
            <a:grpFill/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it-IT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FORMAZIONE</a:t>
              </a:r>
            </a:p>
          </p:txBody>
        </p:sp>
      </p:grpSp>
      <p:sp>
        <p:nvSpPr>
          <p:cNvPr id="21" name="Ovale 20"/>
          <p:cNvSpPr/>
          <p:nvPr/>
        </p:nvSpPr>
        <p:spPr>
          <a:xfrm>
            <a:off x="2363837" y="2132856"/>
            <a:ext cx="1741930" cy="1008112"/>
          </a:xfrm>
          <a:prstGeom prst="ellipse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STORYTELLING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5449974" y="2610617"/>
            <a:ext cx="356206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 GRAPPOLO DEL</a:t>
            </a:r>
          </a:p>
          <a:p>
            <a:pPr algn="ctr"/>
            <a:r>
              <a:rPr lang="it-IT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FUTURO  </a:t>
            </a:r>
          </a:p>
        </p:txBody>
      </p:sp>
      <p:sp>
        <p:nvSpPr>
          <p:cNvPr id="26" name="Anello 25"/>
          <p:cNvSpPr/>
          <p:nvPr/>
        </p:nvSpPr>
        <p:spPr>
          <a:xfrm>
            <a:off x="2157121" y="5085184"/>
            <a:ext cx="1948681" cy="1584176"/>
          </a:xfrm>
          <a:prstGeom prst="donut">
            <a:avLst>
              <a:gd name="adj" fmla="val 15968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black"/>
              </a:solidFill>
            </a:endParaRPr>
          </a:p>
        </p:txBody>
      </p:sp>
      <p:sp>
        <p:nvSpPr>
          <p:cNvPr id="29" name="Freccia destra con strisce 28"/>
          <p:cNvSpPr/>
          <p:nvPr/>
        </p:nvSpPr>
        <p:spPr>
          <a:xfrm>
            <a:off x="4378438" y="5678914"/>
            <a:ext cx="864096" cy="360040"/>
          </a:xfrm>
          <a:prstGeom prst="striped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31" name="CasellaDiTesto 30"/>
          <p:cNvSpPr txBox="1"/>
          <p:nvPr/>
        </p:nvSpPr>
        <p:spPr>
          <a:xfrm>
            <a:off x="5334858" y="4920535"/>
            <a:ext cx="40679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i="1" dirty="0">
                <a:solidFill>
                  <a:prstClr val="black"/>
                </a:solidFill>
                <a:latin typeface="Apple Chancery"/>
                <a:cs typeface="Apple Chancery"/>
              </a:rPr>
              <a:t>Quelli che s’</a:t>
            </a:r>
            <a:r>
              <a:rPr lang="it-IT" sz="2000" b="1" i="1" dirty="0" err="1">
                <a:solidFill>
                  <a:prstClr val="black"/>
                </a:solidFill>
                <a:latin typeface="Apple Chancery"/>
                <a:cs typeface="Apple Chancery"/>
              </a:rPr>
              <a:t>innamoran</a:t>
            </a:r>
            <a:r>
              <a:rPr lang="it-IT" sz="2000" b="1" i="1" dirty="0">
                <a:solidFill>
                  <a:prstClr val="black"/>
                </a:solidFill>
                <a:latin typeface="Apple Chancery"/>
                <a:cs typeface="Apple Chancery"/>
              </a:rPr>
              <a:t> di pratica </a:t>
            </a:r>
            <a:r>
              <a:rPr lang="it-IT" sz="2000" b="1" i="1" dirty="0" err="1">
                <a:solidFill>
                  <a:prstClr val="black"/>
                </a:solidFill>
                <a:latin typeface="Apple Chancery"/>
                <a:cs typeface="Apple Chancery"/>
              </a:rPr>
              <a:t>sanza</a:t>
            </a:r>
            <a:r>
              <a:rPr lang="it-IT" sz="2000" b="1" i="1" dirty="0">
                <a:solidFill>
                  <a:prstClr val="black"/>
                </a:solidFill>
                <a:latin typeface="Apple Chancery"/>
                <a:cs typeface="Apple Chancery"/>
              </a:rPr>
              <a:t> </a:t>
            </a:r>
            <a:r>
              <a:rPr lang="it-IT" sz="2000" b="1" i="1" dirty="0" err="1">
                <a:solidFill>
                  <a:prstClr val="black"/>
                </a:solidFill>
                <a:latin typeface="Apple Chancery"/>
                <a:cs typeface="Apple Chancery"/>
              </a:rPr>
              <a:t>scienzia</a:t>
            </a:r>
            <a:r>
              <a:rPr lang="it-IT" sz="2000" b="1" i="1" dirty="0">
                <a:solidFill>
                  <a:prstClr val="black"/>
                </a:solidFill>
                <a:latin typeface="Apple Chancery"/>
                <a:cs typeface="Apple Chancery"/>
              </a:rPr>
              <a:t> son come ‘l </a:t>
            </a:r>
            <a:r>
              <a:rPr lang="it-IT" sz="2000" b="1" i="1" dirty="0" err="1">
                <a:solidFill>
                  <a:prstClr val="black"/>
                </a:solidFill>
                <a:latin typeface="Apple Chancery"/>
                <a:cs typeface="Apple Chancery"/>
              </a:rPr>
              <a:t>nocchier</a:t>
            </a:r>
            <a:r>
              <a:rPr lang="it-IT" sz="2000" b="1" i="1" dirty="0">
                <a:solidFill>
                  <a:prstClr val="black"/>
                </a:solidFill>
                <a:latin typeface="Apple Chancery"/>
                <a:cs typeface="Apple Chancery"/>
              </a:rPr>
              <a:t> ch’entra in </a:t>
            </a:r>
            <a:r>
              <a:rPr lang="it-IT" sz="2000" b="1" i="1" dirty="0" err="1">
                <a:solidFill>
                  <a:prstClr val="black"/>
                </a:solidFill>
                <a:latin typeface="Apple Chancery"/>
                <a:cs typeface="Apple Chancery"/>
              </a:rPr>
              <a:t>navilio</a:t>
            </a:r>
            <a:r>
              <a:rPr lang="it-IT" sz="2000" b="1" i="1" dirty="0">
                <a:solidFill>
                  <a:prstClr val="black"/>
                </a:solidFill>
                <a:latin typeface="Apple Chancery"/>
                <a:cs typeface="Apple Chancery"/>
              </a:rPr>
              <a:t> senza timone o bussola, che mai ha certezza dove si vada. </a:t>
            </a:r>
          </a:p>
        </p:txBody>
      </p:sp>
      <p:sp>
        <p:nvSpPr>
          <p:cNvPr id="32" name="CasellaDiTesto 31"/>
          <p:cNvSpPr txBox="1"/>
          <p:nvPr/>
        </p:nvSpPr>
        <p:spPr>
          <a:xfrm>
            <a:off x="3323465" y="6488668"/>
            <a:ext cx="2181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  <a:latin typeface="Apple Chancery"/>
                <a:cs typeface="Apple Chancery"/>
              </a:rPr>
              <a:t>Leonardo da Vinci</a:t>
            </a:r>
          </a:p>
        </p:txBody>
      </p:sp>
      <p:sp>
        <p:nvSpPr>
          <p:cNvPr id="12" name="Rettangolo 11"/>
          <p:cNvSpPr/>
          <p:nvPr/>
        </p:nvSpPr>
        <p:spPr>
          <a:xfrm>
            <a:off x="5110573" y="548680"/>
            <a:ext cx="3901466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6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GRADI DI SEPARAZIONE</a:t>
            </a:r>
          </a:p>
        </p:txBody>
      </p:sp>
    </p:spTree>
    <p:extLst>
      <p:ext uri="{BB962C8B-B14F-4D97-AF65-F5344CB8AC3E}">
        <p14:creationId xmlns:p14="http://schemas.microsoft.com/office/powerpoint/2010/main" val="369956915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 idx="4294967295"/>
          </p:nvPr>
        </p:nvSpPr>
        <p:spPr>
          <a:xfrm>
            <a:off x="251521" y="-1587"/>
            <a:ext cx="8892480" cy="838201"/>
          </a:xfrm>
        </p:spPr>
        <p:txBody>
          <a:bodyPr/>
          <a:lstStyle/>
          <a:p>
            <a:r>
              <a:rPr lang="it-IT" sz="3600" b="1" i="1" dirty="0"/>
              <a:t>«IL MONDO NOVO» ,</a:t>
            </a:r>
            <a:r>
              <a:rPr lang="it-IT" sz="3600" b="1" dirty="0"/>
              <a:t>Tiepolo G.D.,1791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4294967295"/>
          </p:nvPr>
        </p:nvSpPr>
        <p:spPr>
          <a:xfrm>
            <a:off x="0" y="1600206"/>
            <a:ext cx="8229600" cy="4525963"/>
          </a:xfrm>
        </p:spPr>
        <p:txBody>
          <a:bodyPr/>
          <a:lstStyle/>
          <a:p>
            <a:r>
              <a:rPr lang="it-IT" dirty="0"/>
              <a:t>http://carezzonico.visitmuve.it/wp-content/uploads/2011/05/Giandomenico-Tiepolo-Mondo-novo.jpg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31845"/>
            <a:ext cx="9036496" cy="2857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Diagramma 3"/>
          <p:cNvGraphicFramePr/>
          <p:nvPr>
            <p:extLst>
              <p:ext uri="{D42A27DB-BD31-4B8C-83A1-F6EECF244321}">
                <p14:modId xmlns:p14="http://schemas.microsoft.com/office/powerpoint/2010/main" val="77823829"/>
              </p:ext>
            </p:extLst>
          </p:nvPr>
        </p:nvGraphicFramePr>
        <p:xfrm>
          <a:off x="223352" y="3589338"/>
          <a:ext cx="8804800" cy="3360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4506817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|4.4|12.1|4.2|3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"/>
</p:tagLst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2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7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5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5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9_Struttura predefinita">
  <a:themeElements>
    <a:clrScheme name="13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3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3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3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3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3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3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3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3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3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3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3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3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3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8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3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4_Struttura predefinita">
  <a:themeElements>
    <a:clrScheme name="2_Struttura predefinit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2_Struttura predefinita">
      <a:majorFont>
        <a:latin typeface="Lucida Sans Unicode"/>
        <a:ea typeface=""/>
        <a:cs typeface="Arial"/>
      </a:majorFont>
      <a:minorFont>
        <a:latin typeface="Lucida Sans Unicode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Struttura predefinit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ruttura predefinit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ruttura predefinit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ruttura predefinit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9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4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51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25_Struttura predefinita">
  <a:themeElements>
    <a:clrScheme name="7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7.xml><?xml version="1.0" encoding="utf-8"?>
<a:theme xmlns:a="http://schemas.openxmlformats.org/drawingml/2006/main" name="1_Eclissi">
  <a:themeElements>
    <a:clrScheme name="Eclissi 1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6666"/>
      </a:hlink>
      <a:folHlink>
        <a:srgbClr val="B2B2B2"/>
      </a:folHlink>
    </a:clrScheme>
    <a:fontScheme name="Eclissi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2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2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Eclissi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ssi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ssi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ssi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ssi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ssi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ssi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ssi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ssi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ssi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6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11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31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28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4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10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26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52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39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38_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9.xml><?xml version="1.0" encoding="utf-8"?>
<a:theme xmlns:a="http://schemas.openxmlformats.org/drawingml/2006/main" name="12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0.xml><?xml version="1.0" encoding="utf-8"?>
<a:theme xmlns:a="http://schemas.openxmlformats.org/drawingml/2006/main" name="27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2.xml><?xml version="1.0" encoding="utf-8"?>
<a:theme xmlns:a="http://schemas.openxmlformats.org/drawingml/2006/main" name="15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3.xml><?xml version="1.0" encoding="utf-8"?>
<a:theme xmlns:a="http://schemas.openxmlformats.org/drawingml/2006/main" name="5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4.xml><?xml version="1.0" encoding="utf-8"?>
<a:theme xmlns:a="http://schemas.openxmlformats.org/drawingml/2006/main" name="7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5.xml><?xml version="1.0" encoding="utf-8"?>
<a:theme xmlns:a="http://schemas.openxmlformats.org/drawingml/2006/main" name="18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2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2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7.xml><?xml version="1.0" encoding="utf-8"?>
<a:theme xmlns:a="http://schemas.openxmlformats.org/drawingml/2006/main" name="21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8.xml><?xml version="1.0" encoding="utf-8"?>
<a:theme xmlns:a="http://schemas.openxmlformats.org/drawingml/2006/main" name="29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9.xml><?xml version="1.0" encoding="utf-8"?>
<a:theme xmlns:a="http://schemas.openxmlformats.org/drawingml/2006/main" name="31_Struttura predefinita">
  <a:themeElements>
    <a:clrScheme name="4_Struttura predefinit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4_Struttura predefinita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4_Struttura predefinit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Struttura predefinit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Struttura predefinit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Struttura predefinit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0.xml><?xml version="1.0" encoding="utf-8"?>
<a:theme xmlns:a="http://schemas.openxmlformats.org/drawingml/2006/main" name="16_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1.xml><?xml version="1.0" encoding="utf-8"?>
<a:theme xmlns:a="http://schemas.openxmlformats.org/drawingml/2006/main" name="6_Struttura predefinita">
  <a:themeElements>
    <a:clrScheme name="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2.xml><?xml version="1.0" encoding="utf-8"?>
<a:theme xmlns:a="http://schemas.openxmlformats.org/drawingml/2006/main" name="6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3030</Words>
  <Application>Microsoft Macintosh PowerPoint</Application>
  <PresentationFormat>Presentazione su schermo (4:3)</PresentationFormat>
  <Paragraphs>321</Paragraphs>
  <Slides>63</Slides>
  <Notes>8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26</vt:i4>
      </vt:variant>
      <vt:variant>
        <vt:lpstr>Tema</vt:lpstr>
      </vt:variant>
      <vt:variant>
        <vt:i4>42</vt:i4>
      </vt:variant>
      <vt:variant>
        <vt:lpstr>Titoli diapositive</vt:lpstr>
      </vt:variant>
      <vt:variant>
        <vt:i4>63</vt:i4>
      </vt:variant>
    </vt:vector>
  </HeadingPairs>
  <TitlesOfParts>
    <vt:vector size="131" baseType="lpstr">
      <vt:lpstr>Aharoni</vt:lpstr>
      <vt:lpstr>Antique Olive</vt:lpstr>
      <vt:lpstr>Apple Chancery</vt:lpstr>
      <vt:lpstr>Arial</vt:lpstr>
      <vt:lpstr>Arial</vt:lpstr>
      <vt:lpstr>Arial Narrow</vt:lpstr>
      <vt:lpstr>Calibri</vt:lpstr>
      <vt:lpstr>Calibri Light</vt:lpstr>
      <vt:lpstr>Comic Sans MS</vt:lpstr>
      <vt:lpstr>Constantia</vt:lpstr>
      <vt:lpstr>Georgia</vt:lpstr>
      <vt:lpstr>Gill Sans MT Condensed</vt:lpstr>
      <vt:lpstr>GT Sectra Fine</vt:lpstr>
      <vt:lpstr>Halis GR</vt:lpstr>
      <vt:lpstr>Helvetica</vt:lpstr>
      <vt:lpstr>inherit</vt:lpstr>
      <vt:lpstr>Lora</vt:lpstr>
      <vt:lpstr>Lucida Sans Unicode</vt:lpstr>
      <vt:lpstr>Monotype Corsiva</vt:lpstr>
      <vt:lpstr>Raleway</vt:lpstr>
      <vt:lpstr>Source Sans Pro</vt:lpstr>
      <vt:lpstr>System Font</vt:lpstr>
      <vt:lpstr>Times New Roman</vt:lpstr>
      <vt:lpstr>Trebuchet MS</vt:lpstr>
      <vt:lpstr>Verdana</vt:lpstr>
      <vt:lpstr>Wingdings</vt:lpstr>
      <vt:lpstr>Tema di Office</vt:lpstr>
      <vt:lpstr>1_Tema di Office</vt:lpstr>
      <vt:lpstr>2_Tema di Office</vt:lpstr>
      <vt:lpstr>17_Tema di Office</vt:lpstr>
      <vt:lpstr>15_Struttura predefinita</vt:lpstr>
      <vt:lpstr>25_Tema di Office</vt:lpstr>
      <vt:lpstr>19_Struttura predefinita</vt:lpstr>
      <vt:lpstr>8_Tema di Office</vt:lpstr>
      <vt:lpstr>3_Tema di Office</vt:lpstr>
      <vt:lpstr>4_Struttura predefinita</vt:lpstr>
      <vt:lpstr>9_Struttura predefinita</vt:lpstr>
      <vt:lpstr>14_Tema di Office</vt:lpstr>
      <vt:lpstr>51_Struttura predefinita</vt:lpstr>
      <vt:lpstr>25_Struttura predefinita</vt:lpstr>
      <vt:lpstr>1_Office Theme</vt:lpstr>
      <vt:lpstr>3</vt:lpstr>
      <vt:lpstr>1_Eclissi</vt:lpstr>
      <vt:lpstr>16_Struttura predefinita</vt:lpstr>
      <vt:lpstr>4_Office Theme</vt:lpstr>
      <vt:lpstr>11_Tema di Office</vt:lpstr>
      <vt:lpstr>31_Tema di Office</vt:lpstr>
      <vt:lpstr>28_Tema di Office</vt:lpstr>
      <vt:lpstr>4_Tema di Office</vt:lpstr>
      <vt:lpstr>10_Tema di Office</vt:lpstr>
      <vt:lpstr>26_Tema di Office</vt:lpstr>
      <vt:lpstr>52_Struttura predefinita</vt:lpstr>
      <vt:lpstr>39_Tema di Office</vt:lpstr>
      <vt:lpstr>38_Tema di Office</vt:lpstr>
      <vt:lpstr>12_Tema di Office</vt:lpstr>
      <vt:lpstr>27_Tema di Office</vt:lpstr>
      <vt:lpstr>Struttura predefinita</vt:lpstr>
      <vt:lpstr>15_Tema di Office</vt:lpstr>
      <vt:lpstr>5_Tema di Office</vt:lpstr>
      <vt:lpstr>7_Tema di Office</vt:lpstr>
      <vt:lpstr>18_Struttura predefinita</vt:lpstr>
      <vt:lpstr>Office Theme</vt:lpstr>
      <vt:lpstr>21_Tema di Office</vt:lpstr>
      <vt:lpstr>29_Tema di Office</vt:lpstr>
      <vt:lpstr>31_Struttura predefinita</vt:lpstr>
      <vt:lpstr>16_Tema di Office</vt:lpstr>
      <vt:lpstr>6_Struttura predefinita</vt:lpstr>
      <vt:lpstr>6_Tema di Office</vt:lpstr>
      <vt:lpstr>Presentazione standard di PowerPoint</vt:lpstr>
      <vt:lpstr>Presentazione standard di PowerPoint</vt:lpstr>
      <vt:lpstr>6 gradi di separazione </vt:lpstr>
      <vt:lpstr> </vt:lpstr>
      <vt:lpstr>Presentazione standard di PowerPoint</vt:lpstr>
      <vt:lpstr>IL CONSUMATORE OGGI CHIEDE  UN VINO NATURALE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LA CONOSCENZA ALLA BASE DELLA NATURALITA’</vt:lpstr>
      <vt:lpstr>Presentazione standard di PowerPoint</vt:lpstr>
      <vt:lpstr>Presentazione standard di PowerPoint</vt:lpstr>
      <vt:lpstr> L’ATTUALITÀ DI BACONE Bacone, fa dire al Padre della Casa di Salomone, una istituzione di Betsalem, la citta utopica da lui descritta nel libro La nuova Atlantide (1624): </vt:lpstr>
      <vt:lpstr>LE CONSEGUENZE DEL FUTURO</vt:lpstr>
      <vt:lpstr>UTOPIA &gt;  DISTOPIA</vt:lpstr>
      <vt:lpstr>Sofia o  Sapienza          Epistème  o Conoscenza </vt:lpstr>
      <vt:lpstr> PERCHÈ LA SERENDIPITÀ È LA  MATRICE DELLE DUE CULTURE ?</vt:lpstr>
      <vt:lpstr>Presentazione standard di PowerPoint</vt:lpstr>
      <vt:lpstr>Presentazione standard di PowerPoint</vt:lpstr>
      <vt:lpstr>LA METAFORA DELL’ANGOSCIA PER RACCONTARE   LA STORIA DEL VINO IN EUROPA  </vt:lpstr>
      <vt:lpstr>Presentazione standard di PowerPoint</vt:lpstr>
      <vt:lpstr>PERCHE’ ABBIAMO BISOGNO DI MAESTRI (MAITRE A PENSER) PER SVILUPPARE UN PROGETTO DI SOSTENIBILITA’ VITICOLA ACCETTATO DAL CONSUMATORE ? PER FUGGIRE DALLA REALTA’</vt:lpstr>
      <vt:lpstr>Presentazione standard di PowerPoint</vt:lpstr>
      <vt:lpstr>Presentazione standard di PowerPoint</vt:lpstr>
      <vt:lpstr>Presentazione standard di PowerPoint</vt:lpstr>
      <vt:lpstr>National Research Council, 2010. Toward sustainable agricultural systems in the 21° Century. The National Academy Press, Washington, DC</vt:lpstr>
      <vt:lpstr>INCREMENTALE</vt:lpstr>
      <vt:lpstr>TRASFORMATIVO</vt:lpstr>
      <vt:lpstr>COSA E’ LA BIOMIMETICA ?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LE PIANTE IMMUNIZZATE.  LA VISIONE DI UN PATOLOGO VEGETALE, A MODO SUO. di Ruggero Osler </vt:lpstr>
      <vt:lpstr>UNO SGUARDO AL FUTURO: IL CORAGGIO DI CAMBIARE</vt:lpstr>
      <vt:lpstr>Presentazione standard di PowerPoint</vt:lpstr>
      <vt:lpstr>Presentazione standard di PowerPoint</vt:lpstr>
      <vt:lpstr>Presentazione standard di PowerPoint</vt:lpstr>
      <vt:lpstr>    La risposta dell’  M 4 alla siccità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LE CRITICITÀ DELLA FILIERA DEL VINO</vt:lpstr>
      <vt:lpstr>GENETICA E SOCIETÀ</vt:lpstr>
      <vt:lpstr>Presentazione standard di PowerPoint</vt:lpstr>
      <vt:lpstr>Presentazione standard di PowerPoint</vt:lpstr>
      <vt:lpstr>«IL MONDO NOVO» ,Tiepolo G.D.,1791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Sanguis Jovis 23 </dc:title>
  <dc:creator>Attilio</dc:creator>
  <cp:lastModifiedBy>Chiara Naso</cp:lastModifiedBy>
  <cp:revision>15</cp:revision>
  <dcterms:created xsi:type="dcterms:W3CDTF">2023-07-03T12:44:04Z</dcterms:created>
  <dcterms:modified xsi:type="dcterms:W3CDTF">2023-07-09T18:55:13Z</dcterms:modified>
</cp:coreProperties>
</file>